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0" r:id="rId17"/>
    <p:sldId id="271" r:id="rId18"/>
    <p:sldId id="277" r:id="rId19"/>
    <p:sldId id="278" r:id="rId20"/>
    <p:sldId id="280" r:id="rId21"/>
    <p:sldId id="282" r:id="rId22"/>
    <p:sldId id="283" r:id="rId23"/>
    <p:sldId id="281" r:id="rId24"/>
    <p:sldId id="279" r:id="rId25"/>
    <p:sldId id="273" r:id="rId26"/>
    <p:sldId id="274" r:id="rId27"/>
    <p:sldId id="275" r:id="rId28"/>
    <p:sldId id="276" r:id="rId29"/>
    <p:sldId id="284" r:id="rId30"/>
    <p:sldId id="285" r:id="rId31"/>
    <p:sldId id="287" r:id="rId32"/>
    <p:sldId id="286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82AEC2-AEAB-401C-9CD3-D4A9F6164553}" v="531" dt="2024-04-05T21:02:35.9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12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ce Gavin Rhodes" userId="5f716b01-c0b2-4d19-9d7b-8990a5a039ec" providerId="ADAL" clId="{4082AEC2-AEAB-401C-9CD3-D4A9F6164553}"/>
    <pc:docChg chg="undo custSel addSld modSld sldOrd">
      <pc:chgData name="Grace Gavin Rhodes" userId="5f716b01-c0b2-4d19-9d7b-8990a5a039ec" providerId="ADAL" clId="{4082AEC2-AEAB-401C-9CD3-D4A9F6164553}" dt="2024-04-11T13:56:31.044" v="879"/>
      <pc:docMkLst>
        <pc:docMk/>
      </pc:docMkLst>
      <pc:sldChg chg="modSp mod">
        <pc:chgData name="Grace Gavin Rhodes" userId="5f716b01-c0b2-4d19-9d7b-8990a5a039ec" providerId="ADAL" clId="{4082AEC2-AEAB-401C-9CD3-D4A9F6164553}" dt="2024-04-05T21:00:42.173" v="856" actId="1076"/>
        <pc:sldMkLst>
          <pc:docMk/>
          <pc:sldMk cId="3824223255" sldId="256"/>
        </pc:sldMkLst>
        <pc:spChg chg="mod">
          <ac:chgData name="Grace Gavin Rhodes" userId="5f716b01-c0b2-4d19-9d7b-8990a5a039ec" providerId="ADAL" clId="{4082AEC2-AEAB-401C-9CD3-D4A9F6164553}" dt="2024-04-05T21:00:42.173" v="856" actId="1076"/>
          <ac:spMkLst>
            <pc:docMk/>
            <pc:sldMk cId="3824223255" sldId="256"/>
            <ac:spMk id="6" creationId="{F10BAF7C-36B7-F381-009D-B0DF49D39776}"/>
          </ac:spMkLst>
        </pc:spChg>
      </pc:sldChg>
      <pc:sldChg chg="modSp mod">
        <pc:chgData name="Grace Gavin Rhodes" userId="5f716b01-c0b2-4d19-9d7b-8990a5a039ec" providerId="ADAL" clId="{4082AEC2-AEAB-401C-9CD3-D4A9F6164553}" dt="2024-04-05T21:01:13.200" v="857" actId="207"/>
        <pc:sldMkLst>
          <pc:docMk/>
          <pc:sldMk cId="3564814974" sldId="258"/>
        </pc:sldMkLst>
        <pc:spChg chg="mod">
          <ac:chgData name="Grace Gavin Rhodes" userId="5f716b01-c0b2-4d19-9d7b-8990a5a039ec" providerId="ADAL" clId="{4082AEC2-AEAB-401C-9CD3-D4A9F6164553}" dt="2024-04-05T21:01:13.200" v="857" actId="207"/>
          <ac:spMkLst>
            <pc:docMk/>
            <pc:sldMk cId="3564814974" sldId="258"/>
            <ac:spMk id="5" creationId="{29B15DA7-9EB8-2732-8ACC-94C26A775291}"/>
          </ac:spMkLst>
        </pc:spChg>
      </pc:sldChg>
      <pc:sldChg chg="addSp modSp mod">
        <pc:chgData name="Grace Gavin Rhodes" userId="5f716b01-c0b2-4d19-9d7b-8990a5a039ec" providerId="ADAL" clId="{4082AEC2-AEAB-401C-9CD3-D4A9F6164553}" dt="2024-04-05T20:31:21.789" v="322" actId="1076"/>
        <pc:sldMkLst>
          <pc:docMk/>
          <pc:sldMk cId="2040911513" sldId="273"/>
        </pc:sldMkLst>
        <pc:spChg chg="add mod">
          <ac:chgData name="Grace Gavin Rhodes" userId="5f716b01-c0b2-4d19-9d7b-8990a5a039ec" providerId="ADAL" clId="{4082AEC2-AEAB-401C-9CD3-D4A9F6164553}" dt="2024-04-05T20:31:21.789" v="322" actId="1076"/>
          <ac:spMkLst>
            <pc:docMk/>
            <pc:sldMk cId="2040911513" sldId="273"/>
            <ac:spMk id="2" creationId="{498F2102-437F-F043-C111-FCDE6B9167C4}"/>
          </ac:spMkLst>
        </pc:spChg>
      </pc:sldChg>
      <pc:sldChg chg="addSp delSp modSp mod">
        <pc:chgData name="Grace Gavin Rhodes" userId="5f716b01-c0b2-4d19-9d7b-8990a5a039ec" providerId="ADAL" clId="{4082AEC2-AEAB-401C-9CD3-D4A9F6164553}" dt="2024-04-05T20:36:57.009" v="452" actId="21"/>
        <pc:sldMkLst>
          <pc:docMk/>
          <pc:sldMk cId="3387371124" sldId="274"/>
        </pc:sldMkLst>
        <pc:spChg chg="mod">
          <ac:chgData name="Grace Gavin Rhodes" userId="5f716b01-c0b2-4d19-9d7b-8990a5a039ec" providerId="ADAL" clId="{4082AEC2-AEAB-401C-9CD3-D4A9F6164553}" dt="2024-04-05T20:36:54.670" v="451" actId="1076"/>
          <ac:spMkLst>
            <pc:docMk/>
            <pc:sldMk cId="3387371124" sldId="274"/>
            <ac:spMk id="11" creationId="{09434517-EDF9-6402-D2D8-AE5C24B240AF}"/>
          </ac:spMkLst>
        </pc:spChg>
        <pc:grpChg chg="add del mod">
          <ac:chgData name="Grace Gavin Rhodes" userId="5f716b01-c0b2-4d19-9d7b-8990a5a039ec" providerId="ADAL" clId="{4082AEC2-AEAB-401C-9CD3-D4A9F6164553}" dt="2024-04-05T20:32:31.855" v="329" actId="165"/>
          <ac:grpSpMkLst>
            <pc:docMk/>
            <pc:sldMk cId="3387371124" sldId="274"/>
            <ac:grpSpMk id="8" creationId="{0C26ECA0-94E9-2BA3-26D7-C5C766AB71D8}"/>
          </ac:grpSpMkLst>
        </pc:grpChg>
        <pc:grpChg chg="add mod">
          <ac:chgData name="Grace Gavin Rhodes" userId="5f716b01-c0b2-4d19-9d7b-8990a5a039ec" providerId="ADAL" clId="{4082AEC2-AEAB-401C-9CD3-D4A9F6164553}" dt="2024-04-05T20:35:25.952" v="435" actId="1035"/>
          <ac:grpSpMkLst>
            <pc:docMk/>
            <pc:sldMk cId="3387371124" sldId="274"/>
            <ac:grpSpMk id="9" creationId="{CCB954BE-9F7C-A73F-8CF7-76B0093F0CB8}"/>
          </ac:grpSpMkLst>
        </pc:grpChg>
        <pc:grpChg chg="add del mod">
          <ac:chgData name="Grace Gavin Rhodes" userId="5f716b01-c0b2-4d19-9d7b-8990a5a039ec" providerId="ADAL" clId="{4082AEC2-AEAB-401C-9CD3-D4A9F6164553}" dt="2024-04-05T20:36:57.009" v="452" actId="21"/>
          <ac:grpSpMkLst>
            <pc:docMk/>
            <pc:sldMk cId="3387371124" sldId="274"/>
            <ac:grpSpMk id="10" creationId="{7D2C84A8-441D-097D-33BD-89D8C082B177}"/>
          </ac:grpSpMkLst>
        </pc:grpChg>
        <pc:picChg chg="add mod topLvl">
          <ac:chgData name="Grace Gavin Rhodes" userId="5f716b01-c0b2-4d19-9d7b-8990a5a039ec" providerId="ADAL" clId="{4082AEC2-AEAB-401C-9CD3-D4A9F6164553}" dt="2024-04-05T20:35:25.952" v="435" actId="1035"/>
          <ac:picMkLst>
            <pc:docMk/>
            <pc:sldMk cId="3387371124" sldId="274"/>
            <ac:picMk id="2" creationId="{E8174D24-5EC6-0E21-A09E-764C34FFE558}"/>
          </ac:picMkLst>
        </pc:picChg>
        <pc:picChg chg="add mod topLvl">
          <ac:chgData name="Grace Gavin Rhodes" userId="5f716b01-c0b2-4d19-9d7b-8990a5a039ec" providerId="ADAL" clId="{4082AEC2-AEAB-401C-9CD3-D4A9F6164553}" dt="2024-04-05T20:35:25.952" v="435" actId="1035"/>
          <ac:picMkLst>
            <pc:docMk/>
            <pc:sldMk cId="3387371124" sldId="274"/>
            <ac:picMk id="3" creationId="{E67741B0-7207-078E-09B9-33FA73A53F60}"/>
          </ac:picMkLst>
        </pc:picChg>
        <pc:picChg chg="add mod topLvl">
          <ac:chgData name="Grace Gavin Rhodes" userId="5f716b01-c0b2-4d19-9d7b-8990a5a039ec" providerId="ADAL" clId="{4082AEC2-AEAB-401C-9CD3-D4A9F6164553}" dt="2024-04-05T20:35:25.952" v="435" actId="1035"/>
          <ac:picMkLst>
            <pc:docMk/>
            <pc:sldMk cId="3387371124" sldId="274"/>
            <ac:picMk id="4" creationId="{442FF597-A528-0D8C-5388-E997720D2FB6}"/>
          </ac:picMkLst>
        </pc:picChg>
        <pc:picChg chg="add mod topLvl">
          <ac:chgData name="Grace Gavin Rhodes" userId="5f716b01-c0b2-4d19-9d7b-8990a5a039ec" providerId="ADAL" clId="{4082AEC2-AEAB-401C-9CD3-D4A9F6164553}" dt="2024-04-05T20:35:25.952" v="435" actId="1035"/>
          <ac:picMkLst>
            <pc:docMk/>
            <pc:sldMk cId="3387371124" sldId="274"/>
            <ac:picMk id="5" creationId="{D3C765CD-206D-5AFA-288B-AFFE3F6D58D6}"/>
          </ac:picMkLst>
        </pc:picChg>
        <pc:picChg chg="add mod topLvl">
          <ac:chgData name="Grace Gavin Rhodes" userId="5f716b01-c0b2-4d19-9d7b-8990a5a039ec" providerId="ADAL" clId="{4082AEC2-AEAB-401C-9CD3-D4A9F6164553}" dt="2024-04-05T20:35:25.952" v="435" actId="1035"/>
          <ac:picMkLst>
            <pc:docMk/>
            <pc:sldMk cId="3387371124" sldId="274"/>
            <ac:picMk id="6" creationId="{32F0F237-58CC-0307-4B5F-167B9F9A13AE}"/>
          </ac:picMkLst>
        </pc:picChg>
        <pc:picChg chg="add del mod topLvl">
          <ac:chgData name="Grace Gavin Rhodes" userId="5f716b01-c0b2-4d19-9d7b-8990a5a039ec" providerId="ADAL" clId="{4082AEC2-AEAB-401C-9CD3-D4A9F6164553}" dt="2024-04-05T20:32:35.883" v="330" actId="478"/>
          <ac:picMkLst>
            <pc:docMk/>
            <pc:sldMk cId="3387371124" sldId="274"/>
            <ac:picMk id="7" creationId="{5DEA7149-E8F5-C46A-1421-F2CA772E2FE2}"/>
          </ac:picMkLst>
        </pc:picChg>
        <pc:picChg chg="mod">
          <ac:chgData name="Grace Gavin Rhodes" userId="5f716b01-c0b2-4d19-9d7b-8990a5a039ec" providerId="ADAL" clId="{4082AEC2-AEAB-401C-9CD3-D4A9F6164553}" dt="2024-04-05T20:36:54.670" v="451" actId="1076"/>
          <ac:picMkLst>
            <pc:docMk/>
            <pc:sldMk cId="3387371124" sldId="274"/>
            <ac:picMk id="12" creationId="{45E725EB-E9ED-3516-43A4-F73DD30413ED}"/>
          </ac:picMkLst>
        </pc:picChg>
        <pc:picChg chg="mod">
          <ac:chgData name="Grace Gavin Rhodes" userId="5f716b01-c0b2-4d19-9d7b-8990a5a039ec" providerId="ADAL" clId="{4082AEC2-AEAB-401C-9CD3-D4A9F6164553}" dt="2024-04-05T20:36:54.670" v="451" actId="1076"/>
          <ac:picMkLst>
            <pc:docMk/>
            <pc:sldMk cId="3387371124" sldId="274"/>
            <ac:picMk id="13" creationId="{CB073631-406A-FF37-5B76-52188A6A87FB}"/>
          </ac:picMkLst>
        </pc:picChg>
        <pc:picChg chg="mod">
          <ac:chgData name="Grace Gavin Rhodes" userId="5f716b01-c0b2-4d19-9d7b-8990a5a039ec" providerId="ADAL" clId="{4082AEC2-AEAB-401C-9CD3-D4A9F6164553}" dt="2024-04-05T20:36:54.670" v="451" actId="1076"/>
          <ac:picMkLst>
            <pc:docMk/>
            <pc:sldMk cId="3387371124" sldId="274"/>
            <ac:picMk id="14" creationId="{0D97C922-31EF-C660-2006-77649A0C0E2B}"/>
          </ac:picMkLst>
        </pc:picChg>
      </pc:sldChg>
      <pc:sldChg chg="addSp delSp modSp mod">
        <pc:chgData name="Grace Gavin Rhodes" userId="5f716b01-c0b2-4d19-9d7b-8990a5a039ec" providerId="ADAL" clId="{4082AEC2-AEAB-401C-9CD3-D4A9F6164553}" dt="2024-04-05T20:37:06.694" v="455" actId="1076"/>
        <pc:sldMkLst>
          <pc:docMk/>
          <pc:sldMk cId="4075295999" sldId="275"/>
        </pc:sldMkLst>
        <pc:spChg chg="add mod topLvl">
          <ac:chgData name="Grace Gavin Rhodes" userId="5f716b01-c0b2-4d19-9d7b-8990a5a039ec" providerId="ADAL" clId="{4082AEC2-AEAB-401C-9CD3-D4A9F6164553}" dt="2024-04-05T20:36:37.780" v="447" actId="164"/>
          <ac:spMkLst>
            <pc:docMk/>
            <pc:sldMk cId="4075295999" sldId="275"/>
            <ac:spMk id="2" creationId="{92C68E08-5E51-6E82-5F61-B8B957FE5776}"/>
          </ac:spMkLst>
        </pc:spChg>
        <pc:spChg chg="mod">
          <ac:chgData name="Grace Gavin Rhodes" userId="5f716b01-c0b2-4d19-9d7b-8990a5a039ec" providerId="ADAL" clId="{4082AEC2-AEAB-401C-9CD3-D4A9F6164553}" dt="2024-04-05T20:37:06.694" v="455" actId="1076"/>
          <ac:spMkLst>
            <pc:docMk/>
            <pc:sldMk cId="4075295999" sldId="275"/>
            <ac:spMk id="11" creationId="{09434517-EDF9-6402-D2D8-AE5C24B240AF}"/>
          </ac:spMkLst>
        </pc:spChg>
        <pc:grpChg chg="add del mod">
          <ac:chgData name="Grace Gavin Rhodes" userId="5f716b01-c0b2-4d19-9d7b-8990a5a039ec" providerId="ADAL" clId="{4082AEC2-AEAB-401C-9CD3-D4A9F6164553}" dt="2024-04-05T20:36:06.133" v="442" actId="165"/>
          <ac:grpSpMkLst>
            <pc:docMk/>
            <pc:sldMk cId="4075295999" sldId="275"/>
            <ac:grpSpMk id="7" creationId="{CA4BFFD2-3542-E825-B0B6-55C3D58C9098}"/>
          </ac:grpSpMkLst>
        </pc:grpChg>
        <pc:grpChg chg="add del mod">
          <ac:chgData name="Grace Gavin Rhodes" userId="5f716b01-c0b2-4d19-9d7b-8990a5a039ec" providerId="ADAL" clId="{4082AEC2-AEAB-401C-9CD3-D4A9F6164553}" dt="2024-04-05T20:37:00.605" v="453" actId="478"/>
          <ac:grpSpMkLst>
            <pc:docMk/>
            <pc:sldMk cId="4075295999" sldId="275"/>
            <ac:grpSpMk id="8" creationId="{29CD8E71-DAC5-7276-131D-CBBD94512C59}"/>
          </ac:grpSpMkLst>
        </pc:grpChg>
        <pc:grpChg chg="add mod">
          <ac:chgData name="Grace Gavin Rhodes" userId="5f716b01-c0b2-4d19-9d7b-8990a5a039ec" providerId="ADAL" clId="{4082AEC2-AEAB-401C-9CD3-D4A9F6164553}" dt="2024-04-05T20:37:06.694" v="455" actId="1076"/>
          <ac:grpSpMkLst>
            <pc:docMk/>
            <pc:sldMk cId="4075295999" sldId="275"/>
            <ac:grpSpMk id="10" creationId="{7D2C84A8-441D-097D-33BD-89D8C082B177}"/>
          </ac:grpSpMkLst>
        </pc:grpChg>
        <pc:picChg chg="add mod topLvl">
          <ac:chgData name="Grace Gavin Rhodes" userId="5f716b01-c0b2-4d19-9d7b-8990a5a039ec" providerId="ADAL" clId="{4082AEC2-AEAB-401C-9CD3-D4A9F6164553}" dt="2024-04-05T20:36:37.780" v="447" actId="164"/>
          <ac:picMkLst>
            <pc:docMk/>
            <pc:sldMk cId="4075295999" sldId="275"/>
            <ac:picMk id="3" creationId="{11496232-366D-8C40-64DE-48E614144649}"/>
          </ac:picMkLst>
        </pc:picChg>
        <pc:picChg chg="add mod topLvl">
          <ac:chgData name="Grace Gavin Rhodes" userId="5f716b01-c0b2-4d19-9d7b-8990a5a039ec" providerId="ADAL" clId="{4082AEC2-AEAB-401C-9CD3-D4A9F6164553}" dt="2024-04-05T20:36:37.780" v="447" actId="164"/>
          <ac:picMkLst>
            <pc:docMk/>
            <pc:sldMk cId="4075295999" sldId="275"/>
            <ac:picMk id="4" creationId="{8CE08595-72FE-5F2A-9E36-85CF8B11ADE9}"/>
          </ac:picMkLst>
        </pc:picChg>
        <pc:picChg chg="add mod topLvl">
          <ac:chgData name="Grace Gavin Rhodes" userId="5f716b01-c0b2-4d19-9d7b-8990a5a039ec" providerId="ADAL" clId="{4082AEC2-AEAB-401C-9CD3-D4A9F6164553}" dt="2024-04-05T20:36:37.780" v="447" actId="164"/>
          <ac:picMkLst>
            <pc:docMk/>
            <pc:sldMk cId="4075295999" sldId="275"/>
            <ac:picMk id="5" creationId="{BB27B2F0-A835-7B34-A9B9-5D05D5E2A5C2}"/>
          </ac:picMkLst>
        </pc:picChg>
        <pc:picChg chg="add del mod topLvl">
          <ac:chgData name="Grace Gavin Rhodes" userId="5f716b01-c0b2-4d19-9d7b-8990a5a039ec" providerId="ADAL" clId="{4082AEC2-AEAB-401C-9CD3-D4A9F6164553}" dt="2024-04-05T20:36:09.432" v="443" actId="478"/>
          <ac:picMkLst>
            <pc:docMk/>
            <pc:sldMk cId="4075295999" sldId="275"/>
            <ac:picMk id="6" creationId="{A0C4A40E-70E2-1E12-366A-BAB475DB0D56}"/>
          </ac:picMkLst>
        </pc:picChg>
        <pc:picChg chg="mod">
          <ac:chgData name="Grace Gavin Rhodes" userId="5f716b01-c0b2-4d19-9d7b-8990a5a039ec" providerId="ADAL" clId="{4082AEC2-AEAB-401C-9CD3-D4A9F6164553}" dt="2024-04-05T20:37:06.694" v="455" actId="1076"/>
          <ac:picMkLst>
            <pc:docMk/>
            <pc:sldMk cId="4075295999" sldId="275"/>
            <ac:picMk id="12" creationId="{45E725EB-E9ED-3516-43A4-F73DD30413ED}"/>
          </ac:picMkLst>
        </pc:picChg>
        <pc:picChg chg="mod">
          <ac:chgData name="Grace Gavin Rhodes" userId="5f716b01-c0b2-4d19-9d7b-8990a5a039ec" providerId="ADAL" clId="{4082AEC2-AEAB-401C-9CD3-D4A9F6164553}" dt="2024-04-05T20:37:06.694" v="455" actId="1076"/>
          <ac:picMkLst>
            <pc:docMk/>
            <pc:sldMk cId="4075295999" sldId="275"/>
            <ac:picMk id="13" creationId="{CB073631-406A-FF37-5B76-52188A6A87FB}"/>
          </ac:picMkLst>
        </pc:picChg>
        <pc:picChg chg="mod">
          <ac:chgData name="Grace Gavin Rhodes" userId="5f716b01-c0b2-4d19-9d7b-8990a5a039ec" providerId="ADAL" clId="{4082AEC2-AEAB-401C-9CD3-D4A9F6164553}" dt="2024-04-05T20:37:06.694" v="455" actId="1076"/>
          <ac:picMkLst>
            <pc:docMk/>
            <pc:sldMk cId="4075295999" sldId="275"/>
            <ac:picMk id="14" creationId="{0D97C922-31EF-C660-2006-77649A0C0E2B}"/>
          </ac:picMkLst>
        </pc:picChg>
      </pc:sldChg>
      <pc:sldChg chg="addSp modSp mod">
        <pc:chgData name="Grace Gavin Rhodes" userId="5f716b01-c0b2-4d19-9d7b-8990a5a039ec" providerId="ADAL" clId="{4082AEC2-AEAB-401C-9CD3-D4A9F6164553}" dt="2024-04-05T20:38:33.263" v="472" actId="1038"/>
        <pc:sldMkLst>
          <pc:docMk/>
          <pc:sldMk cId="210944670" sldId="276"/>
        </pc:sldMkLst>
        <pc:spChg chg="add mod">
          <ac:chgData name="Grace Gavin Rhodes" userId="5f716b01-c0b2-4d19-9d7b-8990a5a039ec" providerId="ADAL" clId="{4082AEC2-AEAB-401C-9CD3-D4A9F6164553}" dt="2024-04-05T20:38:10.702" v="457" actId="1076"/>
          <ac:spMkLst>
            <pc:docMk/>
            <pc:sldMk cId="210944670" sldId="276"/>
            <ac:spMk id="2" creationId="{33365A03-228E-0507-5062-FB51BD2A58A7}"/>
          </ac:spMkLst>
        </pc:spChg>
        <pc:spChg chg="add mod">
          <ac:chgData name="Grace Gavin Rhodes" userId="5f716b01-c0b2-4d19-9d7b-8990a5a039ec" providerId="ADAL" clId="{4082AEC2-AEAB-401C-9CD3-D4A9F6164553}" dt="2024-04-05T20:38:33.263" v="472" actId="1038"/>
          <ac:spMkLst>
            <pc:docMk/>
            <pc:sldMk cId="210944670" sldId="276"/>
            <ac:spMk id="3" creationId="{94F7B342-696F-1BC0-0DC6-91702923FE69}"/>
          </ac:spMkLst>
        </pc:spChg>
      </pc:sldChg>
      <pc:sldChg chg="addSp modSp">
        <pc:chgData name="Grace Gavin Rhodes" userId="5f716b01-c0b2-4d19-9d7b-8990a5a039ec" providerId="ADAL" clId="{4082AEC2-AEAB-401C-9CD3-D4A9F6164553}" dt="2024-04-05T21:02:35.923" v="859" actId="1076"/>
        <pc:sldMkLst>
          <pc:docMk/>
          <pc:sldMk cId="773555507" sldId="279"/>
        </pc:sldMkLst>
        <pc:picChg chg="add mod">
          <ac:chgData name="Grace Gavin Rhodes" userId="5f716b01-c0b2-4d19-9d7b-8990a5a039ec" providerId="ADAL" clId="{4082AEC2-AEAB-401C-9CD3-D4A9F6164553}" dt="2024-04-05T21:02:35.923" v="859" actId="1076"/>
          <ac:picMkLst>
            <pc:docMk/>
            <pc:sldMk cId="773555507" sldId="279"/>
            <ac:picMk id="2" creationId="{A56A7AB4-7872-56CC-0256-9BB6DDA0274E}"/>
          </ac:picMkLst>
        </pc:picChg>
      </pc:sldChg>
      <pc:sldChg chg="addSp delSp modSp mod">
        <pc:chgData name="Grace Gavin Rhodes" userId="5f716b01-c0b2-4d19-9d7b-8990a5a039ec" providerId="ADAL" clId="{4082AEC2-AEAB-401C-9CD3-D4A9F6164553}" dt="2024-04-05T20:28:32.058" v="286" actId="1076"/>
        <pc:sldMkLst>
          <pc:docMk/>
          <pc:sldMk cId="6763958" sldId="281"/>
        </pc:sldMkLst>
        <pc:spChg chg="add mod">
          <ac:chgData name="Grace Gavin Rhodes" userId="5f716b01-c0b2-4d19-9d7b-8990a5a039ec" providerId="ADAL" clId="{4082AEC2-AEAB-401C-9CD3-D4A9F6164553}" dt="2024-04-05T20:28:32.058" v="286" actId="1076"/>
          <ac:spMkLst>
            <pc:docMk/>
            <pc:sldMk cId="6763958" sldId="281"/>
            <ac:spMk id="2" creationId="{8EFD3686-B829-F778-5567-A6A7D9060449}"/>
          </ac:spMkLst>
        </pc:spChg>
        <pc:grpChg chg="add mod">
          <ac:chgData name="Grace Gavin Rhodes" userId="5f716b01-c0b2-4d19-9d7b-8990a5a039ec" providerId="ADAL" clId="{4082AEC2-AEAB-401C-9CD3-D4A9F6164553}" dt="2024-04-05T20:28:20.050" v="284" actId="1038"/>
          <ac:grpSpMkLst>
            <pc:docMk/>
            <pc:sldMk cId="6763958" sldId="281"/>
            <ac:grpSpMk id="7" creationId="{6BE9E175-AFEF-1437-70FF-384A716867C0}"/>
          </ac:grpSpMkLst>
        </pc:grpChg>
        <pc:picChg chg="add mod">
          <ac:chgData name="Grace Gavin Rhodes" userId="5f716b01-c0b2-4d19-9d7b-8990a5a039ec" providerId="ADAL" clId="{4082AEC2-AEAB-401C-9CD3-D4A9F6164553}" dt="2024-04-05T20:26:44.487" v="48" actId="1076"/>
          <ac:picMkLst>
            <pc:docMk/>
            <pc:sldMk cId="6763958" sldId="281"/>
            <ac:picMk id="3" creationId="{446BF341-61A1-E9DE-4924-7C657EE34BEF}"/>
          </ac:picMkLst>
        </pc:picChg>
        <pc:picChg chg="add del mod">
          <ac:chgData name="Grace Gavin Rhodes" userId="5f716b01-c0b2-4d19-9d7b-8990a5a039ec" providerId="ADAL" clId="{4082AEC2-AEAB-401C-9CD3-D4A9F6164553}" dt="2024-04-05T20:23:52.592" v="17" actId="478"/>
          <ac:picMkLst>
            <pc:docMk/>
            <pc:sldMk cId="6763958" sldId="281"/>
            <ac:picMk id="4" creationId="{6E5ACFCF-4C8A-5AE5-2DF3-A897D842C58B}"/>
          </ac:picMkLst>
        </pc:picChg>
        <pc:picChg chg="add mod">
          <ac:chgData name="Grace Gavin Rhodes" userId="5f716b01-c0b2-4d19-9d7b-8990a5a039ec" providerId="ADAL" clId="{4082AEC2-AEAB-401C-9CD3-D4A9F6164553}" dt="2024-04-05T20:28:20.050" v="284" actId="1038"/>
          <ac:picMkLst>
            <pc:docMk/>
            <pc:sldMk cId="6763958" sldId="281"/>
            <ac:picMk id="5" creationId="{5F06B825-EA14-D38C-4DED-AC0E0EBDDBE6}"/>
          </ac:picMkLst>
        </pc:picChg>
        <pc:picChg chg="add mod">
          <ac:chgData name="Grace Gavin Rhodes" userId="5f716b01-c0b2-4d19-9d7b-8990a5a039ec" providerId="ADAL" clId="{4082AEC2-AEAB-401C-9CD3-D4A9F6164553}" dt="2024-04-05T20:28:20.050" v="284" actId="1038"/>
          <ac:picMkLst>
            <pc:docMk/>
            <pc:sldMk cId="6763958" sldId="281"/>
            <ac:picMk id="6" creationId="{5AA18E79-9227-6715-EC62-8F66980FBA8D}"/>
          </ac:picMkLst>
        </pc:picChg>
      </pc:sldChg>
      <pc:sldChg chg="addSp delSp modSp add">
        <pc:chgData name="Grace Gavin Rhodes" userId="5f716b01-c0b2-4d19-9d7b-8990a5a039ec" providerId="ADAL" clId="{4082AEC2-AEAB-401C-9CD3-D4A9F6164553}" dt="2024-04-05T20:22:53.983" v="11" actId="1076"/>
        <pc:sldMkLst>
          <pc:docMk/>
          <pc:sldMk cId="4092030968" sldId="283"/>
        </pc:sldMkLst>
        <pc:picChg chg="add mod">
          <ac:chgData name="Grace Gavin Rhodes" userId="5f716b01-c0b2-4d19-9d7b-8990a5a039ec" providerId="ADAL" clId="{4082AEC2-AEAB-401C-9CD3-D4A9F6164553}" dt="2024-04-05T20:22:53.983" v="11" actId="1076"/>
          <ac:picMkLst>
            <pc:docMk/>
            <pc:sldMk cId="4092030968" sldId="283"/>
            <ac:picMk id="2" creationId="{CEAD6476-9BAE-8E8D-F187-EBDC0430B06E}"/>
          </ac:picMkLst>
        </pc:picChg>
        <pc:picChg chg="del">
          <ac:chgData name="Grace Gavin Rhodes" userId="5f716b01-c0b2-4d19-9d7b-8990a5a039ec" providerId="ADAL" clId="{4082AEC2-AEAB-401C-9CD3-D4A9F6164553}" dt="2024-04-05T20:21:46.044" v="1" actId="478"/>
          <ac:picMkLst>
            <pc:docMk/>
            <pc:sldMk cId="4092030968" sldId="283"/>
            <ac:picMk id="3" creationId="{8D98EDB9-0B71-AA3B-F4A7-14AB6BFD20DF}"/>
          </ac:picMkLst>
        </pc:picChg>
        <pc:picChg chg="del">
          <ac:chgData name="Grace Gavin Rhodes" userId="5f716b01-c0b2-4d19-9d7b-8990a5a039ec" providerId="ADAL" clId="{4082AEC2-AEAB-401C-9CD3-D4A9F6164553}" dt="2024-04-05T20:21:47.026" v="2" actId="478"/>
          <ac:picMkLst>
            <pc:docMk/>
            <pc:sldMk cId="4092030968" sldId="283"/>
            <ac:picMk id="7" creationId="{EAD8830D-E0EE-353E-1EEF-F9D5EA7ABC89}"/>
          </ac:picMkLst>
        </pc:picChg>
      </pc:sldChg>
      <pc:sldChg chg="addSp delSp modSp new mod">
        <pc:chgData name="Grace Gavin Rhodes" userId="5f716b01-c0b2-4d19-9d7b-8990a5a039ec" providerId="ADAL" clId="{4082AEC2-AEAB-401C-9CD3-D4A9F6164553}" dt="2024-04-05T20:59:43.096" v="851" actId="1036"/>
        <pc:sldMkLst>
          <pc:docMk/>
          <pc:sldMk cId="3584904644" sldId="284"/>
        </pc:sldMkLst>
        <pc:spChg chg="add del mod">
          <ac:chgData name="Grace Gavin Rhodes" userId="5f716b01-c0b2-4d19-9d7b-8990a5a039ec" providerId="ADAL" clId="{4082AEC2-AEAB-401C-9CD3-D4A9F6164553}" dt="2024-04-05T20:39:26.101" v="475" actId="478"/>
          <ac:spMkLst>
            <pc:docMk/>
            <pc:sldMk cId="3584904644" sldId="284"/>
            <ac:spMk id="2" creationId="{828CBCC4-B3CE-EF90-C4F2-C4F013A58726}"/>
          </ac:spMkLst>
        </pc:spChg>
        <pc:spChg chg="add mod">
          <ac:chgData name="Grace Gavin Rhodes" userId="5f716b01-c0b2-4d19-9d7b-8990a5a039ec" providerId="ADAL" clId="{4082AEC2-AEAB-401C-9CD3-D4A9F6164553}" dt="2024-04-05T20:54:15.432" v="771" actId="20577"/>
          <ac:spMkLst>
            <pc:docMk/>
            <pc:sldMk cId="3584904644" sldId="284"/>
            <ac:spMk id="3" creationId="{79A64935-62C7-D86B-0DB9-E4B56B089CC1}"/>
          </ac:spMkLst>
        </pc:spChg>
        <pc:spChg chg="add del mod">
          <ac:chgData name="Grace Gavin Rhodes" userId="5f716b01-c0b2-4d19-9d7b-8990a5a039ec" providerId="ADAL" clId="{4082AEC2-AEAB-401C-9CD3-D4A9F6164553}" dt="2024-04-05T20:42:18.869" v="534" actId="478"/>
          <ac:spMkLst>
            <pc:docMk/>
            <pc:sldMk cId="3584904644" sldId="284"/>
            <ac:spMk id="6" creationId="{0CC3E585-8ABB-42BB-7EEF-9E7F6230C7A2}"/>
          </ac:spMkLst>
        </pc:spChg>
        <pc:picChg chg="add mod">
          <ac:chgData name="Grace Gavin Rhodes" userId="5f716b01-c0b2-4d19-9d7b-8990a5a039ec" providerId="ADAL" clId="{4082AEC2-AEAB-401C-9CD3-D4A9F6164553}" dt="2024-04-05T20:59:43.096" v="851" actId="1036"/>
          <ac:picMkLst>
            <pc:docMk/>
            <pc:sldMk cId="3584904644" sldId="284"/>
            <ac:picMk id="4" creationId="{C638B0D9-F883-45B4-114E-74C2D01C8128}"/>
          </ac:picMkLst>
        </pc:picChg>
        <pc:picChg chg="add del mod">
          <ac:chgData name="Grace Gavin Rhodes" userId="5f716b01-c0b2-4d19-9d7b-8990a5a039ec" providerId="ADAL" clId="{4082AEC2-AEAB-401C-9CD3-D4A9F6164553}" dt="2024-04-05T20:54:24.303" v="772" actId="478"/>
          <ac:picMkLst>
            <pc:docMk/>
            <pc:sldMk cId="3584904644" sldId="284"/>
            <ac:picMk id="5" creationId="{84F82FD4-6EC6-3BEA-B8E3-8BBE29F697B9}"/>
          </ac:picMkLst>
        </pc:picChg>
      </pc:sldChg>
      <pc:sldChg chg="addSp delSp modSp new mod ord">
        <pc:chgData name="Grace Gavin Rhodes" userId="5f716b01-c0b2-4d19-9d7b-8990a5a039ec" providerId="ADAL" clId="{4082AEC2-AEAB-401C-9CD3-D4A9F6164553}" dt="2024-04-11T13:46:08.724" v="877" actId="20577"/>
        <pc:sldMkLst>
          <pc:docMk/>
          <pc:sldMk cId="3202600770" sldId="285"/>
        </pc:sldMkLst>
        <pc:spChg chg="add mod">
          <ac:chgData name="Grace Gavin Rhodes" userId="5f716b01-c0b2-4d19-9d7b-8990a5a039ec" providerId="ADAL" clId="{4082AEC2-AEAB-401C-9CD3-D4A9F6164553}" dt="2024-04-05T20:54:03.955" v="769" actId="1076"/>
          <ac:spMkLst>
            <pc:docMk/>
            <pc:sldMk cId="3202600770" sldId="285"/>
            <ac:spMk id="3" creationId="{45849AA4-BBFD-3F03-4F2F-607391E70688}"/>
          </ac:spMkLst>
        </pc:spChg>
        <pc:spChg chg="add del">
          <ac:chgData name="Grace Gavin Rhodes" userId="5f716b01-c0b2-4d19-9d7b-8990a5a039ec" providerId="ADAL" clId="{4082AEC2-AEAB-401C-9CD3-D4A9F6164553}" dt="2024-04-05T20:52:55.137" v="707" actId="22"/>
          <ac:spMkLst>
            <pc:docMk/>
            <pc:sldMk cId="3202600770" sldId="285"/>
            <ac:spMk id="5" creationId="{B82996F8-AB42-6DB9-50C7-A80521AB82B7}"/>
          </ac:spMkLst>
        </pc:spChg>
        <pc:spChg chg="add mod">
          <ac:chgData name="Grace Gavin Rhodes" userId="5f716b01-c0b2-4d19-9d7b-8990a5a039ec" providerId="ADAL" clId="{4082AEC2-AEAB-401C-9CD3-D4A9F6164553}" dt="2024-04-11T13:46:08.724" v="877" actId="20577"/>
          <ac:spMkLst>
            <pc:docMk/>
            <pc:sldMk cId="3202600770" sldId="285"/>
            <ac:spMk id="6" creationId="{4458C682-2CAE-45B5-C212-0E7541E9D4F3}"/>
          </ac:spMkLst>
        </pc:spChg>
      </pc:sldChg>
      <pc:sldChg chg="addSp modSp new mod ord">
        <pc:chgData name="Grace Gavin Rhodes" userId="5f716b01-c0b2-4d19-9d7b-8990a5a039ec" providerId="ADAL" clId="{4082AEC2-AEAB-401C-9CD3-D4A9F6164553}" dt="2024-04-11T13:56:31.044" v="879"/>
        <pc:sldMkLst>
          <pc:docMk/>
          <pc:sldMk cId="222874370" sldId="286"/>
        </pc:sldMkLst>
        <pc:spChg chg="add mod">
          <ac:chgData name="Grace Gavin Rhodes" userId="5f716b01-c0b2-4d19-9d7b-8990a5a039ec" providerId="ADAL" clId="{4082AEC2-AEAB-401C-9CD3-D4A9F6164553}" dt="2024-04-05T20:56:00.375" v="817" actId="1076"/>
          <ac:spMkLst>
            <pc:docMk/>
            <pc:sldMk cId="222874370" sldId="286"/>
            <ac:spMk id="2" creationId="{BBED593C-FF25-222F-ED98-0EFC84519A5A}"/>
          </ac:spMkLst>
        </pc:spChg>
      </pc:sldChg>
      <pc:sldChg chg="addSp delSp modSp new mod">
        <pc:chgData name="Grace Gavin Rhodes" userId="5f716b01-c0b2-4d19-9d7b-8990a5a039ec" providerId="ADAL" clId="{4082AEC2-AEAB-401C-9CD3-D4A9F6164553}" dt="2024-04-05T20:57:42.339" v="833" actId="478"/>
        <pc:sldMkLst>
          <pc:docMk/>
          <pc:sldMk cId="2277566600" sldId="287"/>
        </pc:sldMkLst>
        <pc:spChg chg="add mod">
          <ac:chgData name="Grace Gavin Rhodes" userId="5f716b01-c0b2-4d19-9d7b-8990a5a039ec" providerId="ADAL" clId="{4082AEC2-AEAB-401C-9CD3-D4A9F6164553}" dt="2024-04-05T20:57:13.205" v="830" actId="1076"/>
          <ac:spMkLst>
            <pc:docMk/>
            <pc:sldMk cId="2277566600" sldId="287"/>
            <ac:spMk id="2" creationId="{650F3E42-391F-FB63-9E08-34A6D95AE693}"/>
          </ac:spMkLst>
        </pc:spChg>
        <pc:picChg chg="add del mod">
          <ac:chgData name="Grace Gavin Rhodes" userId="5f716b01-c0b2-4d19-9d7b-8990a5a039ec" providerId="ADAL" clId="{4082AEC2-AEAB-401C-9CD3-D4A9F6164553}" dt="2024-04-05T20:57:42.339" v="833" actId="478"/>
          <ac:picMkLst>
            <pc:docMk/>
            <pc:sldMk cId="2277566600" sldId="287"/>
            <ac:picMk id="3" creationId="{6DF0AC10-DB46-C188-019D-795C1F180DE6}"/>
          </ac:picMkLst>
        </pc:picChg>
        <pc:picChg chg="add del mod">
          <ac:chgData name="Grace Gavin Rhodes" userId="5f716b01-c0b2-4d19-9d7b-8990a5a039ec" providerId="ADAL" clId="{4082AEC2-AEAB-401C-9CD3-D4A9F6164553}" dt="2024-04-05T20:57:42.339" v="833" actId="478"/>
          <ac:picMkLst>
            <pc:docMk/>
            <pc:sldMk cId="2277566600" sldId="287"/>
            <ac:picMk id="4" creationId="{151F047E-C68F-2F93-03EC-208C45886467}"/>
          </ac:picMkLst>
        </pc:picChg>
        <pc:picChg chg="add del mod">
          <ac:chgData name="Grace Gavin Rhodes" userId="5f716b01-c0b2-4d19-9d7b-8990a5a039ec" providerId="ADAL" clId="{4082AEC2-AEAB-401C-9CD3-D4A9F6164553}" dt="2024-04-05T20:57:42.339" v="833" actId="478"/>
          <ac:picMkLst>
            <pc:docMk/>
            <pc:sldMk cId="2277566600" sldId="287"/>
            <ac:picMk id="5" creationId="{2730F416-ECBA-D9AB-0AE7-0E6CD88B5456}"/>
          </ac:picMkLst>
        </pc:picChg>
        <pc:picChg chg="add del mod">
          <ac:chgData name="Grace Gavin Rhodes" userId="5f716b01-c0b2-4d19-9d7b-8990a5a039ec" providerId="ADAL" clId="{4082AEC2-AEAB-401C-9CD3-D4A9F6164553}" dt="2024-04-05T20:57:42.339" v="833" actId="478"/>
          <ac:picMkLst>
            <pc:docMk/>
            <pc:sldMk cId="2277566600" sldId="287"/>
            <ac:picMk id="6" creationId="{FE80B0E7-E829-8BD0-D79E-632CD785F5C8}"/>
          </ac:picMkLst>
        </pc:picChg>
        <pc:picChg chg="add del mod">
          <ac:chgData name="Grace Gavin Rhodes" userId="5f716b01-c0b2-4d19-9d7b-8990a5a039ec" providerId="ADAL" clId="{4082AEC2-AEAB-401C-9CD3-D4A9F6164553}" dt="2024-04-05T20:57:42.339" v="833" actId="478"/>
          <ac:picMkLst>
            <pc:docMk/>
            <pc:sldMk cId="2277566600" sldId="287"/>
            <ac:picMk id="7" creationId="{2FFCF4D6-EAB8-6890-3A30-E99CB97E15A9}"/>
          </ac:picMkLst>
        </pc:picChg>
      </pc:sldChg>
      <pc:sldChg chg="addSp modSp new">
        <pc:chgData name="Grace Gavin Rhodes" userId="5f716b01-c0b2-4d19-9d7b-8990a5a039ec" providerId="ADAL" clId="{4082AEC2-AEAB-401C-9CD3-D4A9F6164553}" dt="2024-04-05T20:59:18.782" v="838" actId="14100"/>
        <pc:sldMkLst>
          <pc:docMk/>
          <pc:sldMk cId="968463234" sldId="288"/>
        </pc:sldMkLst>
        <pc:spChg chg="add mod">
          <ac:chgData name="Grace Gavin Rhodes" userId="5f716b01-c0b2-4d19-9d7b-8990a5a039ec" providerId="ADAL" clId="{4082AEC2-AEAB-401C-9CD3-D4A9F6164553}" dt="2024-04-05T20:59:18.782" v="838" actId="14100"/>
          <ac:spMkLst>
            <pc:docMk/>
            <pc:sldMk cId="968463234" sldId="288"/>
            <ac:spMk id="2" creationId="{3FD24B0D-0AE4-5D72-84D4-0C766F46029A}"/>
          </ac:spMkLst>
        </pc:spChg>
      </pc:sldChg>
      <pc:sldChg chg="new">
        <pc:chgData name="Grace Gavin Rhodes" userId="5f716b01-c0b2-4d19-9d7b-8990a5a039ec" providerId="ADAL" clId="{4082AEC2-AEAB-401C-9CD3-D4A9F6164553}" dt="2024-04-05T20:54:51.327" v="776" actId="680"/>
        <pc:sldMkLst>
          <pc:docMk/>
          <pc:sldMk cId="2079515917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C7903-E6EA-47E1-A4C2-0A75CFC01C37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492EB-A4E7-4A4E-8919-A57ED1F15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6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492EB-A4E7-4A4E-8919-A57ED1F152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17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93F2-71DA-20D8-A548-1D0735A67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CA029-60DF-65ED-2609-6972B103CC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06C8A-837C-BE57-485D-FCDC51283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7BDC-C81D-4B73-9783-E2E24612BC2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40EB8-0897-3B0F-92AF-3AEA3AD4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2A06D-849F-B263-51AC-05387EA0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F13-2095-4C45-8812-FDBE72D2F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80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52528-93E6-2D87-6964-A7012C10F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EE5A16-283A-E0B9-7A6D-C86D60BBF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B964A-E3F8-5589-5E27-87297E3A8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7BDC-C81D-4B73-9783-E2E24612BC2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DC33A-8332-A960-C765-29536C37A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7ADB3-7CC2-B8CE-4A3D-F449C05EF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F13-2095-4C45-8812-FDBE72D2F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43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FE365-AC54-647B-BF10-23E2C9636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C3462A-77B5-D3D4-69FA-538AAED96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22FF1-8A47-C298-597F-076061948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7BDC-C81D-4B73-9783-E2E24612BC2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6C911-E21B-045E-234E-7FBC1649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2160A-938F-9983-A2B2-6833BD89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F13-2095-4C45-8812-FDBE72D2F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7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DD7B8-3CD3-CEDA-46F5-974A18DEF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6B9AE-98ED-6247-1236-ED6649F0F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53420-A3A7-DB97-8708-4183EF120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7BDC-C81D-4B73-9783-E2E24612BC2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C3E04-8324-7201-1BD4-DF067ABD6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327FD-F7EA-0C82-C3B0-41859F15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F13-2095-4C45-8812-FDBE72D2F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8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1C85F-0A77-B36A-06A2-7D650DE3E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10203-29E0-BA5C-42B3-A2A94154C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A4FF9-3037-9B0B-BE78-0D4715C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05A4EC87-9706-8B1C-8AEE-BDE01FF11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216650"/>
            <a:ext cx="2743200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1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44539-D408-0881-2C80-F7D4933A1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EBC06-E53C-A897-0578-EDAB61E02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DC2BD-6B0A-D786-BA04-9D46BB717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D6CF7-9017-9045-9B7D-BB1493657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7BDC-C81D-4B73-9783-E2E24612BC2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E1B0D-DFD0-9017-6835-37B51D27E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95E7E-EAE9-3F12-80A5-C4F4E2B5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F13-2095-4C45-8812-FDBE72D2F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05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66A78-52DB-8BA5-30BD-92F3EE3F8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784D0-0242-FE37-80CD-D12255AE1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4C78E-E76D-1601-05F3-32C28D242E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CD5235-4C38-AC77-D117-12B01B84B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551B86-8F28-BA1E-2A61-E250C3587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B6D194-F31A-55F1-FCAA-AADC48214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7BDC-C81D-4B73-9783-E2E24612BC2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345280-4D65-2266-F33B-B1EE5392A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4C90A2-1706-1B5D-C024-E0CDC2DD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F13-2095-4C45-8812-FDBE72D2F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7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1AE0-89AB-8827-1A46-04A36DE3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5A74FF-5A66-D24F-5738-2A1EDE059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7BDC-C81D-4B73-9783-E2E24612BC2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BFFF5E-09B1-BD71-1800-114080149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1CCD79-B687-7A47-2BA5-D505373E9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F13-2095-4C45-8812-FDBE72D2F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2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C6BDD3-8110-2F63-B46D-2A48727F6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7BDC-C81D-4B73-9783-E2E24612BC2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0C9116-7CCC-3E8D-C4B5-E8A7A19C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EE0C6-2568-37D0-C5C9-3389B237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F13-2095-4C45-8812-FDBE72D2F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5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5105E-2750-2BE1-668A-E384E6024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D0938-DB14-F81B-6215-FEB12F572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7A11F-0D12-CC87-AF95-986BCECA2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AA024-57DA-0C5B-E336-9AC3180A2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7BDC-C81D-4B73-9783-E2E24612BC2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79F8F-C8DF-279A-6F37-CBC9CEEE0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E477E-2ADF-EA92-6F32-BA57AC5C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F13-2095-4C45-8812-FDBE72D2F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0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9836F-DB98-E76E-C8EC-BA906BCA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975B75-6191-9EF4-39A0-2DA8C2ACD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34740-1570-6972-726A-45CA4E06E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40BC0-08D3-29B5-7832-29C691B6F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37BDC-C81D-4B73-9783-E2E24612BC2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F0880-DF5B-2E4E-7033-929D3574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CCB43-9367-3DDA-DB5E-04DB75AD4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A9F13-2095-4C45-8812-FDBE72D2F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55C7A3-E0BC-A0C7-8185-947A0C9F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FC840-E420-C2E0-03CC-1DBC4A0BE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467DD-D0C2-E677-AD88-DB695DAF2A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B37BDC-C81D-4B73-9783-E2E24612BC2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DBB11-A164-DA61-FEE0-B1F0F7A7F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C3092-5F08-951A-F0C9-241830317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7A9F13-2095-4C45-8812-FDBE72D2F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0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JgUjp0UfVG0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FGqB-Mexi20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JzkHve8qcG8?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andwithchicago.net/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F10BAF7C-36B7-F381-009D-B0DF49D39776}"/>
              </a:ext>
            </a:extLst>
          </p:cNvPr>
          <p:cNvSpPr txBox="1">
            <a:spLocks/>
          </p:cNvSpPr>
          <p:nvPr/>
        </p:nvSpPr>
        <p:spPr>
          <a:xfrm>
            <a:off x="780472" y="1620168"/>
            <a:ext cx="10631055" cy="2665506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600" dirty="0">
                <a:solidFill>
                  <a:srgbClr val="DD3C27"/>
                </a:solidFill>
                <a:latin typeface="Lato" panose="020F0502020204030203" pitchFamily="34" charset="0"/>
              </a:rPr>
              <a:t>DISCLAIMER: ASTC has not purchased the rights to use the images in this presentation for commercial purpose. So, we encourage to present it ‘on-screen’, but please do not share/transmit this presentation outside of your educational session.</a:t>
            </a:r>
          </a:p>
        </p:txBody>
      </p:sp>
    </p:spTree>
    <p:extLst>
      <p:ext uri="{BB962C8B-B14F-4D97-AF65-F5344CB8AC3E}">
        <p14:creationId xmlns:p14="http://schemas.microsoft.com/office/powerpoint/2010/main" val="382422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25AE6A1-48DB-E3D9-36A3-B2FFD0097B22}"/>
              </a:ext>
            </a:extLst>
          </p:cNvPr>
          <p:cNvGrpSpPr/>
          <p:nvPr/>
        </p:nvGrpSpPr>
        <p:grpSpPr>
          <a:xfrm>
            <a:off x="171744" y="138547"/>
            <a:ext cx="11798583" cy="5116946"/>
            <a:chOff x="171744" y="184727"/>
            <a:chExt cx="11595385" cy="4939720"/>
          </a:xfrm>
        </p:grpSpPr>
        <p:pic>
          <p:nvPicPr>
            <p:cNvPr id="2" name="Picture 6" descr="Best Red Rocks Shows of All Time | Colorado.com">
              <a:extLst>
                <a:ext uri="{FF2B5EF4-FFF2-40B4-BE49-F238E27FC236}">
                  <a16:creationId xmlns:a16="http://schemas.microsoft.com/office/drawing/2014/main" id="{9D15C061-E026-F49E-0EFF-4A2EB3504D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0" t="24487" r="1381" b="30978"/>
            <a:stretch/>
          </p:blipFill>
          <p:spPr bwMode="auto">
            <a:xfrm>
              <a:off x="5347861" y="2752432"/>
              <a:ext cx="6419268" cy="2359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 descr="Complete Guide to the Sydney Opera House">
              <a:extLst>
                <a:ext uri="{FF2B5EF4-FFF2-40B4-BE49-F238E27FC236}">
                  <a16:creationId xmlns:a16="http://schemas.microsoft.com/office/drawing/2014/main" id="{ABEBBFCC-F015-CD88-1061-D0B03180C7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4" t="41554" r="7763" b="15853"/>
            <a:stretch/>
          </p:blipFill>
          <p:spPr bwMode="auto">
            <a:xfrm>
              <a:off x="4767264" y="188183"/>
              <a:ext cx="6999864" cy="2760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 descr="What Makes Carnegie Hall So Special">
              <a:extLst>
                <a:ext uri="{FF2B5EF4-FFF2-40B4-BE49-F238E27FC236}">
                  <a16:creationId xmlns:a16="http://schemas.microsoft.com/office/drawing/2014/main" id="{53F9A188-01AF-CA09-C34D-752C84DEBD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14" r="16212" b="18068"/>
            <a:stretch/>
          </p:blipFill>
          <p:spPr bwMode="auto">
            <a:xfrm>
              <a:off x="171744" y="184727"/>
              <a:ext cx="5170193" cy="4939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82E10138-E778-1A76-F51B-E89E19F092DF}"/>
              </a:ext>
            </a:extLst>
          </p:cNvPr>
          <p:cNvSpPr txBox="1">
            <a:spLocks/>
          </p:cNvSpPr>
          <p:nvPr/>
        </p:nvSpPr>
        <p:spPr>
          <a:xfrm>
            <a:off x="1" y="5290698"/>
            <a:ext cx="12192000" cy="777586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88900" dist="38100" dir="5400000" algn="t" rotWithShape="0">
                    <a:prstClr val="black">
                      <a:alpha val="95000"/>
                    </a:prstClr>
                  </a:outerShdw>
                </a:effectLst>
                <a:latin typeface="Lato" panose="020F0502020204030203" pitchFamily="34" charset="0"/>
              </a:rPr>
              <a:t>there is </a:t>
            </a:r>
            <a:r>
              <a:rPr lang="en-US" b="1" dirty="0">
                <a:solidFill>
                  <a:srgbClr val="DD3C27"/>
                </a:solidFill>
                <a:effectLst>
                  <a:outerShdw blurRad="88900" dist="38100" dir="5400000" algn="t" rotWithShape="0">
                    <a:prstClr val="black">
                      <a:alpha val="95000"/>
                    </a:prstClr>
                  </a:outerShdw>
                </a:effectLst>
                <a:latin typeface="Lato" panose="020F0502020204030203" pitchFamily="34" charset="0"/>
              </a:rPr>
              <a:t>also</a:t>
            </a:r>
            <a:r>
              <a:rPr lang="en-US" dirty="0">
                <a:solidFill>
                  <a:schemeClr val="bg1"/>
                </a:solidFill>
                <a:effectLst>
                  <a:outerShdw blurRad="88900" dist="38100" dir="5400000" algn="t" rotWithShape="0">
                    <a:prstClr val="black">
                      <a:alpha val="95000"/>
                    </a:prstClr>
                  </a:outerShdw>
                </a:effectLst>
                <a:latin typeface="Lato" panose="020F0502020204030203" pitchFamily="34" charset="0"/>
              </a:rPr>
              <a:t> another player…</a:t>
            </a:r>
          </a:p>
        </p:txBody>
      </p:sp>
    </p:spTree>
    <p:extLst>
      <p:ext uri="{BB962C8B-B14F-4D97-AF65-F5344CB8AC3E}">
        <p14:creationId xmlns:p14="http://schemas.microsoft.com/office/powerpoint/2010/main" val="158093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55A4C6D-17DC-8B16-DCDC-D14809874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43325"/>
            <a:ext cx="1219200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DD3C27"/>
                </a:solidFill>
                <a:latin typeface="Lato" panose="020F0502020204030203" pitchFamily="34" charset="0"/>
              </a:rPr>
              <a:t>Theatres	</a:t>
            </a:r>
            <a:r>
              <a:rPr lang="en-US" altLang="en-US" sz="6600" b="1" dirty="0">
                <a:solidFill>
                  <a:srgbClr val="DD3C27"/>
                </a:solidFill>
                <a:latin typeface="Lato" panose="020F0502020204030203" pitchFamily="34" charset="0"/>
              </a:rPr>
              <a:t>	</a:t>
            </a:r>
            <a:r>
              <a:rPr lang="en-US" altLang="en-US" sz="5400" dirty="0">
                <a:solidFill>
                  <a:srgbClr val="7E8375"/>
                </a:solidFill>
                <a:latin typeface="Lato" panose="020F0502020204030203" pitchFamily="34" charset="0"/>
              </a:rPr>
              <a:t>Concert halls</a:t>
            </a:r>
            <a:endParaRPr lang="en-US" altLang="en-US" sz="54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chemeClr val="bg1"/>
                </a:solidFill>
                <a:latin typeface="Lato" panose="020F0502020204030203" pitchFamily="34" charset="0"/>
              </a:rPr>
              <a:t>Opera houses		</a:t>
            </a:r>
            <a:r>
              <a:rPr lang="en-US" altLang="en-US" sz="5400" dirty="0">
                <a:solidFill>
                  <a:srgbClr val="DD3C27"/>
                </a:solidFill>
                <a:latin typeface="Lato" panose="020F0502020204030203" pitchFamily="34" charset="0"/>
              </a:rPr>
              <a:t>Stadia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E8375"/>
                </a:solidFill>
                <a:latin typeface="Lato" panose="020F0502020204030203" pitchFamily="34" charset="0"/>
              </a:rPr>
              <a:t>Houses of worship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chemeClr val="bg1"/>
                </a:solidFill>
                <a:latin typeface="Lato" panose="020F0502020204030203" pitchFamily="34" charset="0"/>
              </a:rPr>
              <a:t>Meeting rooms	</a:t>
            </a:r>
            <a:r>
              <a:rPr lang="en-US" altLang="en-US" sz="5400" dirty="0">
                <a:solidFill>
                  <a:srgbClr val="DD3C27"/>
                </a:solidFill>
                <a:latin typeface="Lato" panose="020F0502020204030203" pitchFamily="34" charset="0"/>
              </a:rPr>
              <a:t>Arenas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7E8375"/>
                </a:solidFill>
                <a:latin typeface="Lato" panose="020F0502020204030203" pitchFamily="34" charset="0"/>
              </a:rPr>
              <a:t>Schools		</a:t>
            </a:r>
            <a:r>
              <a:rPr lang="en-US" altLang="en-US" sz="5400" dirty="0" err="1">
                <a:solidFill>
                  <a:schemeClr val="bg1"/>
                </a:solidFill>
                <a:latin typeface="Lato" panose="020F0502020204030203" pitchFamily="34" charset="0"/>
              </a:rPr>
              <a:t>Amphitheatres</a:t>
            </a:r>
            <a:endParaRPr lang="en-US" altLang="en-US" sz="54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DD3C27"/>
                </a:solidFill>
                <a:latin typeface="Lato" panose="020F0502020204030203" pitchFamily="34" charset="0"/>
              </a:rPr>
              <a:t>Other  venues</a:t>
            </a:r>
          </a:p>
        </p:txBody>
      </p:sp>
    </p:spTree>
    <p:extLst>
      <p:ext uri="{BB962C8B-B14F-4D97-AF65-F5344CB8AC3E}">
        <p14:creationId xmlns:p14="http://schemas.microsoft.com/office/powerpoint/2010/main" val="1498853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24DE1429-B4D3-9D70-92CA-222A945F6E0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313607"/>
            <a:ext cx="12192000" cy="8700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theatre</a:t>
            </a:r>
            <a:r>
              <a:rPr lang="en-US" altLang="en-US" sz="4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 consultants design </a:t>
            </a:r>
            <a:r>
              <a:rPr lang="en-US" altLang="en-US" sz="4000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 sz="4000" dirty="0">
                <a:latin typeface="Lato" panose="020F0502020204030203" pitchFamily="34" charset="0"/>
              </a:rPr>
              <a:t> </a:t>
            </a:r>
            <a:r>
              <a:rPr lang="en-US" altLang="en-US" sz="40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buildings</a:t>
            </a:r>
          </a:p>
        </p:txBody>
      </p:sp>
      <p:pic>
        <p:nvPicPr>
          <p:cNvPr id="3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F27DBF33-662E-2199-3D2A-36CB6A44F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1" b="4511"/>
          <a:stretch/>
        </p:blipFill>
        <p:spPr bwMode="auto">
          <a:xfrm>
            <a:off x="221673" y="190555"/>
            <a:ext cx="11748653" cy="502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2836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9EB639-4AC1-DB2B-7D40-04A3293A60E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766219"/>
            <a:ext cx="1219200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But how do </a:t>
            </a:r>
            <a:r>
              <a:rPr lang="en-US" altLang="en-US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 dirty="0">
                <a:latin typeface="Lato" panose="020F0502020204030203" pitchFamily="34" charset="0"/>
              </a:rPr>
              <a:t>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buildings get built?</a:t>
            </a:r>
          </a:p>
        </p:txBody>
      </p:sp>
    </p:spTree>
    <p:extLst>
      <p:ext uri="{BB962C8B-B14F-4D97-AF65-F5344CB8AC3E}">
        <p14:creationId xmlns:p14="http://schemas.microsoft.com/office/powerpoint/2010/main" val="1904518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0FF3EC5-141C-0B4B-FB15-0690AE642B70}"/>
              </a:ext>
            </a:extLst>
          </p:cNvPr>
          <p:cNvGrpSpPr/>
          <p:nvPr/>
        </p:nvGrpSpPr>
        <p:grpSpPr>
          <a:xfrm>
            <a:off x="195315" y="246065"/>
            <a:ext cx="11719594" cy="5360408"/>
            <a:chOff x="195315" y="670936"/>
            <a:chExt cx="11571813" cy="510431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747CEE-9A9A-F5D3-676C-5E902E789558}"/>
                </a:ext>
              </a:extLst>
            </p:cNvPr>
            <p:cNvSpPr/>
            <p:nvPr/>
          </p:nvSpPr>
          <p:spPr>
            <a:xfrm>
              <a:off x="195315" y="670937"/>
              <a:ext cx="11571813" cy="505142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2" descr="Winding Road Winding Road winding road stock illustrations">
              <a:extLst>
                <a:ext uri="{FF2B5EF4-FFF2-40B4-BE49-F238E27FC236}">
                  <a16:creationId xmlns:a16="http://schemas.microsoft.com/office/drawing/2014/main" id="{CBBB192F-2477-124D-9D5F-C3389527E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2785" y="673248"/>
              <a:ext cx="7616825" cy="505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itle 3">
              <a:extLst>
                <a:ext uri="{FF2B5EF4-FFF2-40B4-BE49-F238E27FC236}">
                  <a16:creationId xmlns:a16="http://schemas.microsoft.com/office/drawing/2014/main" id="{F744380A-2031-2BC6-01F7-01A7605E837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128690" y="889711"/>
              <a:ext cx="1908175" cy="56616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3600" b="1" dirty="0">
                  <a:latin typeface="Lato" panose="020F0502020204030203" pitchFamily="34" charset="0"/>
                </a:rPr>
                <a:t>VISION</a:t>
              </a:r>
            </a:p>
          </p:txBody>
        </p:sp>
        <p:sp>
          <p:nvSpPr>
            <p:cNvPr id="4" name="Title 3">
              <a:extLst>
                <a:ext uri="{FF2B5EF4-FFF2-40B4-BE49-F238E27FC236}">
                  <a16:creationId xmlns:a16="http://schemas.microsoft.com/office/drawing/2014/main" id="{3793B760-D7D2-8CCF-DDB7-F5E64F96F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593" y="4841950"/>
              <a:ext cx="2225675" cy="776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7E8375"/>
                  </a:solidFill>
                  <a:latin typeface="Lato" panose="020F0502020204030203" pitchFamily="34" charset="0"/>
                </a:rPr>
                <a:t>DESIGN</a:t>
              </a:r>
            </a:p>
          </p:txBody>
        </p:sp>
        <p:sp>
          <p:nvSpPr>
            <p:cNvPr id="5" name="Title 3">
              <a:extLst>
                <a:ext uri="{FF2B5EF4-FFF2-40B4-BE49-F238E27FC236}">
                  <a16:creationId xmlns:a16="http://schemas.microsoft.com/office/drawing/2014/main" id="{526BD4EC-81C7-CF35-C0B3-3CED083E4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7976" y="673248"/>
              <a:ext cx="1909762" cy="1038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7E8375"/>
                  </a:solidFill>
                  <a:latin typeface="Lato" panose="020F0502020204030203" pitchFamily="34" charset="0"/>
                </a:rPr>
                <a:t>BUILD</a:t>
              </a:r>
            </a:p>
          </p:txBody>
        </p:sp>
        <p:pic>
          <p:nvPicPr>
            <p:cNvPr id="7" name="Picture 4" descr="The 5 Stages Of Architectural Design Process - The Architects Diary">
              <a:extLst>
                <a:ext uri="{FF2B5EF4-FFF2-40B4-BE49-F238E27FC236}">
                  <a16:creationId xmlns:a16="http://schemas.microsoft.com/office/drawing/2014/main" id="{7C9B8461-2624-2A85-1B71-EFE9070114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15" y="3925455"/>
              <a:ext cx="2969855" cy="1801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Construction site - Designing Buildings Wiki">
              <a:extLst>
                <a:ext uri="{FF2B5EF4-FFF2-40B4-BE49-F238E27FC236}">
                  <a16:creationId xmlns:a16="http://schemas.microsoft.com/office/drawing/2014/main" id="{CEE6B0B5-02FD-7FDC-7C6B-EE3D1863AB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18"/>
            <a:stretch/>
          </p:blipFill>
          <p:spPr bwMode="auto">
            <a:xfrm>
              <a:off x="9019244" y="670937"/>
              <a:ext cx="2740025" cy="1686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A person jumping in the air&#10;&#10;Description automatically generated">
              <a:extLst>
                <a:ext uri="{FF2B5EF4-FFF2-40B4-BE49-F238E27FC236}">
                  <a16:creationId xmlns:a16="http://schemas.microsoft.com/office/drawing/2014/main" id="{0FA54559-D6E4-B18F-216D-598B645D4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7" r="13868"/>
            <a:stretch/>
          </p:blipFill>
          <p:spPr>
            <a:xfrm>
              <a:off x="9531927" y="2979129"/>
              <a:ext cx="2235200" cy="2744065"/>
            </a:xfrm>
            <a:prstGeom prst="rect">
              <a:avLst/>
            </a:prstGeom>
          </p:spPr>
        </p:pic>
        <p:pic>
          <p:nvPicPr>
            <p:cNvPr id="9" name="Picture 8" descr="MADWORKSHOP – The Martin Architecture and Design Workshop">
              <a:extLst>
                <a:ext uri="{FF2B5EF4-FFF2-40B4-BE49-F238E27FC236}">
                  <a16:creationId xmlns:a16="http://schemas.microsoft.com/office/drawing/2014/main" id="{B2C3CBB2-094E-BC3D-749C-06BCD768D7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" r="4139"/>
            <a:stretch/>
          </p:blipFill>
          <p:spPr bwMode="auto">
            <a:xfrm>
              <a:off x="195315" y="670936"/>
              <a:ext cx="1762799" cy="2612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3">
              <a:extLst>
                <a:ext uri="{FF2B5EF4-FFF2-40B4-BE49-F238E27FC236}">
                  <a16:creationId xmlns:a16="http://schemas.microsoft.com/office/drawing/2014/main" id="{50AD8242-287A-6786-5A6D-C0769AE74A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12079" y="4818780"/>
              <a:ext cx="2969854" cy="956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DD3C27"/>
                  </a:solidFill>
                  <a:latin typeface="Lato" panose="020F0502020204030203" pitchFamily="34" charset="0"/>
                </a:rPr>
                <a:t>PERFORM</a:t>
              </a:r>
              <a:r>
                <a:rPr lang="en-US" altLang="en-US" sz="4000" b="1" dirty="0">
                  <a:solidFill>
                    <a:srgbClr val="DD3C27"/>
                  </a:solidFill>
                  <a:latin typeface="Calibri Light" panose="020F03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727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indoor, person, table, restaurant&#10;&#10;Description automatically generated">
            <a:extLst>
              <a:ext uri="{FF2B5EF4-FFF2-40B4-BE49-F238E27FC236}">
                <a16:creationId xmlns:a16="http://schemas.microsoft.com/office/drawing/2014/main" id="{AD58379F-2D14-8A82-1872-AFBABF2BB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6" b="24118"/>
          <a:stretch/>
        </p:blipFill>
        <p:spPr bwMode="auto">
          <a:xfrm>
            <a:off x="665244" y="185271"/>
            <a:ext cx="10878974" cy="512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C580172E-AEC9-01C1-5F06-BB6EB99EBC16}"/>
              </a:ext>
            </a:extLst>
          </p:cNvPr>
          <p:cNvSpPr txBox="1">
            <a:spLocks noChangeArrowheads="1"/>
          </p:cNvSpPr>
          <p:nvPr/>
        </p:nvSpPr>
        <p:spPr>
          <a:xfrm>
            <a:off x="17463" y="5310188"/>
            <a:ext cx="12174537" cy="57213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/>
                </a:solidFill>
                <a:latin typeface="Lato" panose="020F0502020204030203" pitchFamily="34" charset="0"/>
              </a:rPr>
              <a:t>theatre consultants design </a:t>
            </a:r>
            <a:r>
              <a:rPr lang="en-US" altLang="en-US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 dirty="0">
                <a:solidFill>
                  <a:schemeClr val="bg1"/>
                </a:solidFill>
                <a:latin typeface="Lato" panose="020F0502020204030203" pitchFamily="34" charset="0"/>
              </a:rPr>
              <a:t> buildings</a:t>
            </a:r>
            <a:br>
              <a:rPr lang="en-US" altLang="en-US" dirty="0">
                <a:solidFill>
                  <a:schemeClr val="bg1"/>
                </a:solidFill>
                <a:latin typeface="Lato" panose="020F0502020204030203" pitchFamily="34" charset="0"/>
              </a:rPr>
            </a:br>
            <a:endParaRPr lang="en-US" altLang="en-US" dirty="0">
              <a:solidFill>
                <a:schemeClr val="bg1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73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5D0275D-0614-361B-634B-A6D2B99E8AB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246971"/>
            <a:ext cx="12192000" cy="7751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theatre consultants design </a:t>
            </a:r>
            <a:r>
              <a:rPr lang="en-US" altLang="en-US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 dirty="0">
                <a:latin typeface="Lato" panose="020F0502020204030203" pitchFamily="34" charset="0"/>
              </a:rPr>
              <a:t>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buildings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4F8C4D9-9522-7778-ECE3-04B7C5ED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8" y="169081"/>
            <a:ext cx="11893483" cy="49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652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6" title="New World Center animation">
            <a:hlinkClick r:id="" action="ppaction://media"/>
            <a:extLst>
              <a:ext uri="{FF2B5EF4-FFF2-40B4-BE49-F238E27FC236}">
                <a16:creationId xmlns:a16="http://schemas.microsoft.com/office/drawing/2014/main" id="{667128B6-3920-B19C-B3B2-0F283D86458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48925" y="298005"/>
            <a:ext cx="6294149" cy="47194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11DE70B-E173-4C36-87CC-1329C767FC0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162981"/>
            <a:ext cx="12192000" cy="720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theatre consultants design </a:t>
            </a:r>
            <a:r>
              <a:rPr lang="en-US" altLang="en-US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 dirty="0">
                <a:latin typeface="Lato" panose="020F0502020204030203" pitchFamily="34" charset="0"/>
              </a:rPr>
              <a:t>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buildings</a:t>
            </a:r>
          </a:p>
        </p:txBody>
      </p:sp>
    </p:spTree>
    <p:extLst>
      <p:ext uri="{BB962C8B-B14F-4D97-AF65-F5344CB8AC3E}">
        <p14:creationId xmlns:p14="http://schemas.microsoft.com/office/powerpoint/2010/main" val="413288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1DE70B-E173-4C36-87CC-1329C767FC0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162981"/>
            <a:ext cx="12192000" cy="720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theatre consultants design </a:t>
            </a:r>
            <a:r>
              <a:rPr lang="en-US" altLang="en-US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 dirty="0">
                <a:latin typeface="Lato" panose="020F0502020204030203" pitchFamily="34" charset="0"/>
              </a:rPr>
              <a:t>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buildings</a:t>
            </a:r>
          </a:p>
        </p:txBody>
      </p:sp>
      <p:pic>
        <p:nvPicPr>
          <p:cNvPr id="3" name="Online Media 1" title="Watch The Shed’s Eight-million-pound Structure Transform">
            <a:hlinkClick r:id="" action="ppaction://media"/>
            <a:extLst>
              <a:ext uri="{FF2B5EF4-FFF2-40B4-BE49-F238E27FC236}">
                <a16:creationId xmlns:a16="http://schemas.microsoft.com/office/drawing/2014/main" id="{533FF916-F39B-AF73-E5E8-0F9BB663C4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77074" y="199103"/>
            <a:ext cx="8437851" cy="476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1DE70B-E173-4C36-87CC-1329C767FC0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162981"/>
            <a:ext cx="12192000" cy="720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theatre consultants design </a:t>
            </a:r>
            <a:r>
              <a:rPr lang="en-US" altLang="en-US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 dirty="0">
                <a:latin typeface="Lato" panose="020F0502020204030203" pitchFamily="34" charset="0"/>
              </a:rPr>
              <a:t>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buildings</a:t>
            </a:r>
          </a:p>
        </p:txBody>
      </p:sp>
      <p:pic>
        <p:nvPicPr>
          <p:cNvPr id="3" name="Online Media 1" title="See The Yard Transform">
            <a:hlinkClick r:id="" action="ppaction://media"/>
            <a:extLst>
              <a:ext uri="{FF2B5EF4-FFF2-40B4-BE49-F238E27FC236}">
                <a16:creationId xmlns:a16="http://schemas.microsoft.com/office/drawing/2014/main" id="{808C624B-F393-A6ED-E11D-83F8FB1FD4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39119" y="189634"/>
            <a:ext cx="8513762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F81ACAF6-4F21-F7A5-7369-212967AB4CE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073852"/>
            <a:ext cx="12191999" cy="1535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800" dirty="0">
                <a:solidFill>
                  <a:srgbClr val="7E8375"/>
                </a:solidFill>
                <a:latin typeface="Lato" panose="020F0502020204030203" pitchFamily="34" charset="0"/>
              </a:rPr>
              <a:t>WHAT IS A THEATRE CONSULTANT?</a:t>
            </a:r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05F956E2-30D4-B5D5-2867-694FEE611A4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3290310"/>
            <a:ext cx="12192000" cy="468312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3200" dirty="0">
                <a:solidFill>
                  <a:srgbClr val="DD3C27"/>
                </a:solidFill>
                <a:latin typeface="Lato" panose="020F0502020204030203" pitchFamily="34" charset="0"/>
              </a:rPr>
              <a:t>YOURS TRULY.</a:t>
            </a:r>
          </a:p>
        </p:txBody>
      </p:sp>
    </p:spTree>
    <p:extLst>
      <p:ext uri="{BB962C8B-B14F-4D97-AF65-F5344CB8AC3E}">
        <p14:creationId xmlns:p14="http://schemas.microsoft.com/office/powerpoint/2010/main" val="590314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1DE70B-E173-4C36-87CC-1329C767FC0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236869"/>
            <a:ext cx="12192000" cy="720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theatre consultants design </a:t>
            </a:r>
            <a:r>
              <a:rPr lang="en-US" altLang="en-US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 dirty="0">
                <a:latin typeface="Lato" panose="020F0502020204030203" pitchFamily="34" charset="0"/>
              </a:rPr>
              <a:t>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buildings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D8BEB3A-C39F-BC69-B25A-0F5321735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844" r="49279" b="12189"/>
          <a:stretch/>
        </p:blipFill>
        <p:spPr bwMode="auto">
          <a:xfrm>
            <a:off x="8040255" y="2375189"/>
            <a:ext cx="392545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8E16A7DF-997B-BE8C-6181-D392E27AA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 r="5325"/>
          <a:stretch/>
        </p:blipFill>
        <p:spPr bwMode="auto">
          <a:xfrm>
            <a:off x="2647445" y="1010333"/>
            <a:ext cx="6897110" cy="294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CDF71EF-76D0-70A3-90D2-DE67C0366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8" t="8844" r="960" b="12189"/>
          <a:stretch/>
        </p:blipFill>
        <p:spPr bwMode="auto">
          <a:xfrm>
            <a:off x="226290" y="172893"/>
            <a:ext cx="392545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327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1DE70B-E173-4C36-87CC-1329C767FC0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236869"/>
            <a:ext cx="12192000" cy="720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theatre consultants design </a:t>
            </a:r>
            <a:r>
              <a:rPr lang="en-US" altLang="en-US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 dirty="0">
                <a:latin typeface="Lato" panose="020F0502020204030203" pitchFamily="34" charset="0"/>
              </a:rPr>
              <a:t>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buildings</a:t>
            </a:r>
          </a:p>
        </p:txBody>
      </p:sp>
      <p:pic>
        <p:nvPicPr>
          <p:cNvPr id="3" name="Picture 2" descr="Here's the components of the Serapid LinkLift!">
            <a:extLst>
              <a:ext uri="{FF2B5EF4-FFF2-40B4-BE49-F238E27FC236}">
                <a16:creationId xmlns:a16="http://schemas.microsoft.com/office/drawing/2014/main" id="{8D98EDB9-0B71-AA3B-F4A7-14AB6BFD2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>
            <a:fillRect/>
          </a:stretch>
        </p:blipFill>
        <p:spPr bwMode="auto">
          <a:xfrm>
            <a:off x="227339" y="211281"/>
            <a:ext cx="7455505" cy="48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atwalks - Architekwiki">
            <a:extLst>
              <a:ext uri="{FF2B5EF4-FFF2-40B4-BE49-F238E27FC236}">
                <a16:creationId xmlns:a16="http://schemas.microsoft.com/office/drawing/2014/main" id="{EAD8830D-E0EE-353E-1EEF-F9D5EA7AB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"/>
          <a:stretch>
            <a:fillRect/>
          </a:stretch>
        </p:blipFill>
        <p:spPr bwMode="auto">
          <a:xfrm>
            <a:off x="7898535" y="196615"/>
            <a:ext cx="4095504" cy="486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228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1DE70B-E173-4C36-87CC-1329C767FC0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236869"/>
            <a:ext cx="12192000" cy="720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theatre consultants design </a:t>
            </a:r>
            <a:r>
              <a:rPr lang="en-US" altLang="en-US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 dirty="0">
                <a:latin typeface="Lato" panose="020F0502020204030203" pitchFamily="34" charset="0"/>
              </a:rPr>
              <a:t>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buildings</a:t>
            </a:r>
          </a:p>
        </p:txBody>
      </p:sp>
      <p:pic>
        <p:nvPicPr>
          <p:cNvPr id="2" name="Picture 2" descr="A picture containing dock&#10;&#10;Description automatically generated">
            <a:extLst>
              <a:ext uri="{FF2B5EF4-FFF2-40B4-BE49-F238E27FC236}">
                <a16:creationId xmlns:a16="http://schemas.microsoft.com/office/drawing/2014/main" id="{CEAD6476-9BAE-8E8D-F187-EBDC0430B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4" b="18152"/>
          <a:stretch/>
        </p:blipFill>
        <p:spPr bwMode="auto">
          <a:xfrm>
            <a:off x="251381" y="197963"/>
            <a:ext cx="11689237" cy="495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030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3686-B829-F778-5567-A6A7D9060449}"/>
              </a:ext>
            </a:extLst>
          </p:cNvPr>
          <p:cNvSpPr txBox="1">
            <a:spLocks noChangeArrowheads="1"/>
          </p:cNvSpPr>
          <p:nvPr/>
        </p:nvSpPr>
        <p:spPr>
          <a:xfrm>
            <a:off x="4036290" y="2244898"/>
            <a:ext cx="5837375" cy="151476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5400" dirty="0">
                <a:solidFill>
                  <a:srgbClr val="7E8375"/>
                </a:solidFill>
                <a:latin typeface="Lato" panose="020F0502020204030203" pitchFamily="34" charset="0"/>
              </a:rPr>
              <a:t>but what about </a:t>
            </a:r>
            <a:r>
              <a:rPr lang="en-US" altLang="en-US" sz="5400" dirty="0">
                <a:solidFill>
                  <a:schemeClr val="bg1"/>
                </a:solidFill>
                <a:latin typeface="Lato" panose="020F0502020204030203" pitchFamily="34" charset="0"/>
              </a:rPr>
              <a:t>architects?</a:t>
            </a:r>
          </a:p>
        </p:txBody>
      </p:sp>
      <p:pic>
        <p:nvPicPr>
          <p:cNvPr id="3" name="Picture 2" descr="Architectural folly ad | Living design, Amazing architecture, Architecture">
            <a:extLst>
              <a:ext uri="{FF2B5EF4-FFF2-40B4-BE49-F238E27FC236}">
                <a16:creationId xmlns:a16="http://schemas.microsoft.com/office/drawing/2014/main" id="{446BF341-61A1-E9DE-4924-7C657EE34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t="6296" r="51389"/>
          <a:stretch/>
        </p:blipFill>
        <p:spPr bwMode="auto">
          <a:xfrm>
            <a:off x="193963" y="167178"/>
            <a:ext cx="3842327" cy="567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BE9E175-AFEF-1437-70FF-384A716867C0}"/>
              </a:ext>
            </a:extLst>
          </p:cNvPr>
          <p:cNvGrpSpPr/>
          <p:nvPr/>
        </p:nvGrpSpPr>
        <p:grpSpPr>
          <a:xfrm>
            <a:off x="9873665" y="167178"/>
            <a:ext cx="2041252" cy="5670204"/>
            <a:chOff x="8922325" y="167178"/>
            <a:chExt cx="2041252" cy="5670204"/>
          </a:xfrm>
        </p:grpSpPr>
        <p:pic>
          <p:nvPicPr>
            <p:cNvPr id="5" name="Picture 4" descr="Architectural folly ad | Living design, Amazing architecture, Architecture">
              <a:extLst>
                <a:ext uri="{FF2B5EF4-FFF2-40B4-BE49-F238E27FC236}">
                  <a16:creationId xmlns:a16="http://schemas.microsoft.com/office/drawing/2014/main" id="{5F06B825-EA14-D38C-4DED-AC0E0EBDDB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49" t="6297" r="27775" b="56704"/>
            <a:stretch/>
          </p:blipFill>
          <p:spPr bwMode="auto">
            <a:xfrm>
              <a:off x="8922327" y="167178"/>
              <a:ext cx="2041250" cy="2779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Architectural folly ad | Living design, Amazing architecture, Architecture">
              <a:extLst>
                <a:ext uri="{FF2B5EF4-FFF2-40B4-BE49-F238E27FC236}">
                  <a16:creationId xmlns:a16="http://schemas.microsoft.com/office/drawing/2014/main" id="{5AA18E79-9227-6715-EC62-8F66980FBA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15" t="55244" r="3289" b="5498"/>
            <a:stretch/>
          </p:blipFill>
          <p:spPr bwMode="auto">
            <a:xfrm>
              <a:off x="8922325" y="3133251"/>
              <a:ext cx="2041251" cy="2704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63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56A7AB4-7872-56CC-0256-9BB6DDA02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204" r="1183" b="903"/>
          <a:stretch/>
        </p:blipFill>
        <p:spPr bwMode="auto">
          <a:xfrm>
            <a:off x="785853" y="195665"/>
            <a:ext cx="10620294" cy="573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555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F2102-437F-F043-C111-FCDE6B9167C4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413000"/>
            <a:ext cx="12192000" cy="1016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/>
                </a:solidFill>
                <a:latin typeface="Lato" panose="020F0502020204030203" pitchFamily="34" charset="0"/>
              </a:rPr>
              <a:t>where do </a:t>
            </a:r>
            <a:r>
              <a:rPr lang="en-US" altLang="en-US" b="1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 dirty="0">
                <a:latin typeface="Lato" panose="020F0502020204030203" pitchFamily="34" charset="0"/>
              </a:rPr>
              <a:t> </a:t>
            </a:r>
            <a:r>
              <a:rPr lang="en-US" altLang="en-US" dirty="0">
                <a:solidFill>
                  <a:schemeClr val="bg1"/>
                </a:solidFill>
                <a:latin typeface="Lato" panose="020F0502020204030203" pitchFamily="34" charset="0"/>
              </a:rPr>
              <a:t>consultants come from?</a:t>
            </a:r>
          </a:p>
        </p:txBody>
      </p:sp>
    </p:spTree>
    <p:extLst>
      <p:ext uri="{BB962C8B-B14F-4D97-AF65-F5344CB8AC3E}">
        <p14:creationId xmlns:p14="http://schemas.microsoft.com/office/powerpoint/2010/main" val="2040911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CB954BE-9F7C-A73F-8CF7-76B0093F0CB8}"/>
              </a:ext>
            </a:extLst>
          </p:cNvPr>
          <p:cNvGrpSpPr/>
          <p:nvPr/>
        </p:nvGrpSpPr>
        <p:grpSpPr>
          <a:xfrm>
            <a:off x="588856" y="212293"/>
            <a:ext cx="11014288" cy="5745164"/>
            <a:chOff x="826725" y="701819"/>
            <a:chExt cx="10714039" cy="5454363"/>
          </a:xfrm>
        </p:grpSpPr>
        <p:pic>
          <p:nvPicPr>
            <p:cNvPr id="5" name="Picture 2" descr="Hamilton | The Hobby Center">
              <a:extLst>
                <a:ext uri="{FF2B5EF4-FFF2-40B4-BE49-F238E27FC236}">
                  <a16:creationId xmlns:a16="http://schemas.microsoft.com/office/drawing/2014/main" id="{D3C765CD-206D-5AFA-288B-AFFE3F6D58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43"/>
            <a:stretch>
              <a:fillRect/>
            </a:stretch>
          </p:blipFill>
          <p:spPr bwMode="auto">
            <a:xfrm>
              <a:off x="5426775" y="706858"/>
              <a:ext cx="6113989" cy="2764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E8174D24-5EC6-0E21-A09E-764C34FFE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05" r="44688"/>
            <a:stretch>
              <a:fillRect/>
            </a:stretch>
          </p:blipFill>
          <p:spPr bwMode="auto">
            <a:xfrm>
              <a:off x="826725" y="701819"/>
              <a:ext cx="4859508" cy="2467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 descr="Line arrays | d&amp;b audiotechnik">
              <a:extLst>
                <a:ext uri="{FF2B5EF4-FFF2-40B4-BE49-F238E27FC236}">
                  <a16:creationId xmlns:a16="http://schemas.microsoft.com/office/drawing/2014/main" id="{E67741B0-7207-078E-09B9-33FA73A53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05" r="36263" b="12318"/>
            <a:stretch>
              <a:fillRect/>
            </a:stretch>
          </p:blipFill>
          <p:spPr bwMode="auto">
            <a:xfrm>
              <a:off x="829404" y="2839683"/>
              <a:ext cx="2652700" cy="3316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42FF597-A528-0D8C-5388-E997720D2F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" t="29895" r="21349" b="13576"/>
            <a:stretch>
              <a:fillRect/>
            </a:stretch>
          </p:blipFill>
          <p:spPr bwMode="auto">
            <a:xfrm>
              <a:off x="3926291" y="2864673"/>
              <a:ext cx="7593318" cy="3286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The Stage: Behind the scenes, stage managers perfect each performance |  Little Village">
              <a:extLst>
                <a:ext uri="{FF2B5EF4-FFF2-40B4-BE49-F238E27FC236}">
                  <a16:creationId xmlns:a16="http://schemas.microsoft.com/office/drawing/2014/main" id="{32F0F237-58CC-0307-4B5F-167B9F9A13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54" r="25524"/>
            <a:stretch/>
          </p:blipFill>
          <p:spPr bwMode="auto">
            <a:xfrm>
              <a:off x="3268649" y="2846572"/>
              <a:ext cx="2417584" cy="3309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7371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D2C84A8-441D-097D-33BD-89D8C082B177}"/>
              </a:ext>
            </a:extLst>
          </p:cNvPr>
          <p:cNvGrpSpPr/>
          <p:nvPr/>
        </p:nvGrpSpPr>
        <p:grpSpPr>
          <a:xfrm>
            <a:off x="405264" y="263981"/>
            <a:ext cx="11381471" cy="5299790"/>
            <a:chOff x="348312" y="147782"/>
            <a:chExt cx="11495376" cy="5599425"/>
          </a:xfrm>
        </p:grpSpPr>
        <p:sp>
          <p:nvSpPr>
            <p:cNvPr id="11" name="Title 3">
              <a:extLst>
                <a:ext uri="{FF2B5EF4-FFF2-40B4-BE49-F238E27FC236}">
                  <a16:creationId xmlns:a16="http://schemas.microsoft.com/office/drawing/2014/main" id="{09434517-EDF9-6402-D2D8-AE5C24B240A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12809" y="4664910"/>
              <a:ext cx="9733526" cy="108229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en-US"/>
                <a:t>where do theatre consultants come from?</a:t>
              </a:r>
            </a:p>
          </p:txBody>
        </p:sp>
        <p:pic>
          <p:nvPicPr>
            <p:cNvPr id="12" name="Picture 4" descr="Oculus' prototype Santa Cruz headset feels like a wireless Oculus Rift -  The Verge">
              <a:extLst>
                <a:ext uri="{FF2B5EF4-FFF2-40B4-BE49-F238E27FC236}">
                  <a16:creationId xmlns:a16="http://schemas.microsoft.com/office/drawing/2014/main" id="{45E725EB-E9ED-3516-43A4-F73DD30413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604" y="159448"/>
              <a:ext cx="8463936" cy="5587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Maya Lin's 'Here and There' at Pace Gallery - The New York Times">
              <a:extLst>
                <a:ext uri="{FF2B5EF4-FFF2-40B4-BE49-F238E27FC236}">
                  <a16:creationId xmlns:a16="http://schemas.microsoft.com/office/drawing/2014/main" id="{CB073631-406A-FF37-5B76-52188A6A87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34" r="36932"/>
            <a:stretch>
              <a:fillRect/>
            </a:stretch>
          </p:blipFill>
          <p:spPr bwMode="auto">
            <a:xfrm>
              <a:off x="7811563" y="147782"/>
              <a:ext cx="4032125" cy="559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Where the streets have no change: how buskers are surviving in cashless  times | Music | The Guardian">
              <a:extLst>
                <a:ext uri="{FF2B5EF4-FFF2-40B4-BE49-F238E27FC236}">
                  <a16:creationId xmlns:a16="http://schemas.microsoft.com/office/drawing/2014/main" id="{0D97C922-31EF-C660-2006-77649A0C0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1" r="35600"/>
            <a:stretch>
              <a:fillRect/>
            </a:stretch>
          </p:blipFill>
          <p:spPr bwMode="auto">
            <a:xfrm>
              <a:off x="348312" y="147783"/>
              <a:ext cx="3667704" cy="5599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5295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3365A03-228E-0507-5062-FB51BD2A58A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766219"/>
            <a:ext cx="1217295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where do </a:t>
            </a:r>
            <a:r>
              <a:rPr lang="en-US" altLang="en-US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>
                <a:latin typeface="Lato" panose="020F0502020204030203" pitchFamily="34" charset="0"/>
              </a:rPr>
              <a:t> </a:t>
            </a:r>
            <a:r>
              <a:rPr lang="en-US" altLang="en-US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consultants come from?</a:t>
            </a:r>
            <a:endParaRPr lang="en-US" altLang="en-US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94F7B342-696F-1BC0-0DC6-91702923F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57" y="3273975"/>
            <a:ext cx="1217295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rPr>
              <a:t>(Personal stories, your own, and from the survey)</a:t>
            </a:r>
          </a:p>
        </p:txBody>
      </p:sp>
    </p:spTree>
    <p:extLst>
      <p:ext uri="{BB962C8B-B14F-4D97-AF65-F5344CB8AC3E}">
        <p14:creationId xmlns:p14="http://schemas.microsoft.com/office/powerpoint/2010/main" val="210944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A64935-62C7-D86B-0DB9-E4B56B089CC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496564"/>
            <a:ext cx="12192000" cy="2387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What is the </a:t>
            </a:r>
          </a:p>
          <a:p>
            <a:pPr algn="ctr"/>
            <a:endParaRPr lang="en-US" altLang="en-US" sz="2400" dirty="0">
              <a:solidFill>
                <a:schemeClr val="bg1"/>
              </a:solidFill>
              <a:latin typeface="Lato" panose="020F0502020204030203" pitchFamily="34" charset="0"/>
            </a:endParaRPr>
          </a:p>
          <a:p>
            <a:pPr algn="ctr"/>
            <a:r>
              <a:rPr lang="en-US" altLang="en-US" b="1" dirty="0">
                <a:solidFill>
                  <a:srgbClr val="DD3C27"/>
                </a:solidFill>
                <a:latin typeface="Lato" panose="020F0502020204030203" pitchFamily="34" charset="0"/>
              </a:rPr>
              <a:t>A</a:t>
            </a:r>
            <a:r>
              <a:rPr lang="en-US" altLang="en-US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MERICAN</a:t>
            </a:r>
            <a:r>
              <a:rPr lang="en-US" altLang="en-US" dirty="0">
                <a:solidFill>
                  <a:srgbClr val="7E837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en-US" b="1" dirty="0">
                <a:solidFill>
                  <a:srgbClr val="DD3C27"/>
                </a:solidFill>
                <a:latin typeface="Lato" panose="020F0502020204030203" pitchFamily="34" charset="0"/>
              </a:rPr>
              <a:t>S</a:t>
            </a:r>
            <a:r>
              <a:rPr lang="en-US" altLang="en-US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OCIETY </a:t>
            </a:r>
            <a:r>
              <a:rPr lang="en-US" altLang="en-US" sz="3600" dirty="0">
                <a:solidFill>
                  <a:srgbClr val="7E837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 </a:t>
            </a:r>
            <a:r>
              <a:rPr lang="en-US" altLang="en-US" b="1" dirty="0">
                <a:solidFill>
                  <a:srgbClr val="DD3C2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</a:t>
            </a:r>
            <a:r>
              <a:rPr lang="en-US" altLang="en-US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HEATRE</a:t>
            </a:r>
            <a:r>
              <a:rPr lang="en-US" altLang="en-US" sz="4000" dirty="0">
                <a:solidFill>
                  <a:srgbClr val="7E837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en-US" sz="4000" b="1" dirty="0">
                <a:solidFill>
                  <a:srgbClr val="DD3C2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US" altLang="en-US" sz="36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ONSULTANTS</a:t>
            </a:r>
            <a:r>
              <a:rPr lang="en-US" altLang="en-US" sz="4000" b="1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</a:rPr>
              <a:t>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638B0D9-F883-45B4-114E-74C2D01C8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t="4893" r="1196" b="7512"/>
          <a:stretch/>
        </p:blipFill>
        <p:spPr bwMode="auto">
          <a:xfrm>
            <a:off x="4055523" y="711198"/>
            <a:ext cx="4080954" cy="135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904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29B15DA7-9EB8-2732-8ACC-94C26A77529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766219"/>
            <a:ext cx="1219200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</a:rPr>
              <a:t>What does a theatre consultant do?</a:t>
            </a:r>
          </a:p>
        </p:txBody>
      </p:sp>
    </p:spTree>
    <p:extLst>
      <p:ext uri="{BB962C8B-B14F-4D97-AF65-F5344CB8AC3E}">
        <p14:creationId xmlns:p14="http://schemas.microsoft.com/office/powerpoint/2010/main" val="35648149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849AA4-BBFD-3F03-4F2F-607391E70688}"/>
              </a:ext>
            </a:extLst>
          </p:cNvPr>
          <p:cNvSpPr txBox="1"/>
          <p:nvPr/>
        </p:nvSpPr>
        <p:spPr>
          <a:xfrm>
            <a:off x="771238" y="663577"/>
            <a:ext cx="3292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7E8375"/>
                </a:solidFill>
                <a:latin typeface="Lexend ExtraBold" pitchFamily="2" charset="0"/>
              </a:rPr>
              <a:t>ABOUT</a:t>
            </a:r>
            <a:r>
              <a:rPr lang="en-US" altLang="en-US" sz="1400" dirty="0">
                <a:latin typeface="Lato" panose="020F0502020204030203" pitchFamily="34" charset="0"/>
              </a:rPr>
              <a:t>     </a:t>
            </a:r>
            <a:r>
              <a:rPr lang="en-US" altLang="en-US" sz="4800" b="1" dirty="0">
                <a:solidFill>
                  <a:srgbClr val="DD3C27"/>
                </a:solidFill>
                <a:latin typeface="Lexend ExtraBold" pitchFamily="2" charset="0"/>
              </a:rPr>
              <a:t>ASTC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58C682-2CAE-45B5-C212-0E7541E9D4F3}"/>
              </a:ext>
            </a:extLst>
          </p:cNvPr>
          <p:cNvSpPr txBox="1"/>
          <p:nvPr/>
        </p:nvSpPr>
        <p:spPr>
          <a:xfrm>
            <a:off x="771238" y="1582340"/>
            <a:ext cx="106495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</a:rPr>
              <a:t>The American Society of Theatre Consultants (ASTC) was founded on the premise of creating a forum for collaboration and a vehicle for sharing members’ knowledge and experiences of design and technologies for the performing arts, entertainment and theatre industries.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Lato" panose="020F050202020403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</a:rPr>
              <a:t>An organization where theatre consultants from all around North America can contribute new and traditional ideas with the goal of developing assembly environments for future generations.  It is a structure for bringing topical issues to the forefront with policymaking by those that know the business.  It is an association with respect and a voice that would be heard in making it a better and safer industry.  By developing this alliance based upon shared interests and goals, ASTC plays an active role in fostering awareness, interpretation, understanding, education, and appreciation within the industry.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chemeClr val="bg1">
                  <a:lumMod val="75000"/>
                </a:schemeClr>
              </a:solidFill>
              <a:latin typeface="Lato" panose="020F05020202040302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</a:rPr>
              <a:t>The ASTC members are experienced in new, restoration and presentation projects including: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00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F3E42-391F-FB63-9E08-34A6D95AE69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570163"/>
            <a:ext cx="12192000" cy="85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/>
                </a:solidFill>
                <a:latin typeface="Lato" panose="020F0502020204030203" pitchFamily="34" charset="0"/>
              </a:rPr>
              <a:t>How can </a:t>
            </a:r>
            <a:r>
              <a:rPr lang="en-US" altLang="en-US" dirty="0">
                <a:solidFill>
                  <a:srgbClr val="DD3C27"/>
                </a:solidFill>
                <a:latin typeface="Lato" panose="020F0502020204030203" pitchFamily="34" charset="0"/>
              </a:rPr>
              <a:t>WE</a:t>
            </a:r>
            <a:r>
              <a:rPr lang="en-US" altLang="en-US" dirty="0">
                <a:solidFill>
                  <a:schemeClr val="bg1"/>
                </a:solidFill>
                <a:latin typeface="Lato" panose="020F0502020204030203" pitchFamily="34" charset="0"/>
              </a:rPr>
              <a:t> help?</a:t>
            </a:r>
          </a:p>
        </p:txBody>
      </p:sp>
    </p:spTree>
    <p:extLst>
      <p:ext uri="{BB962C8B-B14F-4D97-AF65-F5344CB8AC3E}">
        <p14:creationId xmlns:p14="http://schemas.microsoft.com/office/powerpoint/2010/main" val="2277566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BED593C-FF25-222F-ED98-0EFC84519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06" y="1228397"/>
            <a:ext cx="1099978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DD3C27"/>
                </a:solidFill>
                <a:latin typeface="Lato" panose="020F0502020204030203" pitchFamily="34" charset="0"/>
              </a:rPr>
              <a:t>Going to plays, concerts, events.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7E8375"/>
                </a:solidFill>
                <a:latin typeface="Lato" panose="020F0502020204030203" pitchFamily="34" charset="0"/>
              </a:rPr>
              <a:t>Making plays.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Lato" panose="020F0502020204030203" pitchFamily="34" charset="0"/>
              </a:rPr>
              <a:t>Acting.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rgbClr val="DD3C27"/>
                </a:solidFill>
                <a:latin typeface="Lato" panose="020F0502020204030203" pitchFamily="34" charset="0"/>
              </a:rPr>
              <a:t>Playing music.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dirty="0">
                <a:solidFill>
                  <a:schemeClr val="bg1"/>
                </a:solidFill>
                <a:latin typeface="Lato" panose="020F0502020204030203" pitchFamily="34" charset="0"/>
              </a:rPr>
              <a:t>Tinkering.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Lato" panose="020F0502020204030203" pitchFamily="34" charset="0"/>
              </a:rPr>
              <a:t>Observing.</a:t>
            </a:r>
          </a:p>
        </p:txBody>
      </p:sp>
    </p:spTree>
    <p:extLst>
      <p:ext uri="{BB962C8B-B14F-4D97-AF65-F5344CB8AC3E}">
        <p14:creationId xmlns:p14="http://schemas.microsoft.com/office/powerpoint/2010/main" val="222874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FD24B0D-0AE4-5D72-84D4-0C766F460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76803"/>
            <a:ext cx="1219200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467886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DD3C27"/>
                </a:solidFill>
                <a:latin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www.theatreconsultants.org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rgbClr val="DD3C27"/>
              </a:solidFill>
              <a:latin typeface="Lato" panose="020F0502020204030203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1119BB"/>
                </a:solidFill>
                <a:latin typeface="Lato" panose="020F050202020403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www.noma.org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dirty="0">
              <a:solidFill>
                <a:srgbClr val="1119BB"/>
              </a:solidFill>
              <a:latin typeface="Lato" panose="020F0502020204030203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1119BB"/>
                </a:solidFill>
                <a:latin typeface="Lato" panose="020F0502020204030203" pitchFamily="34" charset="0"/>
              </a:rPr>
              <a:t>(put links to local arts/design organizations here)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63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515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D0221FE-C6DD-73C5-F3F6-E8EF2DEE92A2}"/>
              </a:ext>
            </a:extLst>
          </p:cNvPr>
          <p:cNvSpPr txBox="1">
            <a:spLocks/>
          </p:cNvSpPr>
          <p:nvPr/>
        </p:nvSpPr>
        <p:spPr>
          <a:xfrm>
            <a:off x="0" y="2766218"/>
            <a:ext cx="121920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</a:rPr>
              <a:t>What does a </a:t>
            </a:r>
            <a:r>
              <a:rPr lang="en-US" b="1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dirty="0">
                <a:latin typeface="Lato" panose="020F0502020204030203" pitchFamily="34" charset="0"/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</a:rPr>
              <a:t>consultant do?</a:t>
            </a:r>
            <a:endParaRPr lang="en-US" dirty="0">
              <a:solidFill>
                <a:schemeClr val="bg1">
                  <a:lumMod val="75000"/>
                </a:schemeClr>
              </a:solidFill>
              <a:highlight>
                <a:srgbClr val="C0C0C0"/>
              </a:highlight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369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29541A4-83B3-5275-1F97-A15AC683516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078120"/>
            <a:ext cx="12192000" cy="8146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b="1" dirty="0">
                <a:solidFill>
                  <a:srgbClr val="DD3C27"/>
                </a:solidFill>
                <a:latin typeface="Lato" panose="020F0502020204030203" pitchFamily="34" charset="0"/>
              </a:rPr>
              <a:t>theatre</a:t>
            </a:r>
            <a:r>
              <a:rPr lang="en-US" altLang="en-US" sz="4000" dirty="0">
                <a:latin typeface="Lato" panose="020F0502020204030203" pitchFamily="34" charset="0"/>
              </a:rPr>
              <a:t> </a:t>
            </a:r>
            <a:r>
              <a:rPr lang="en-US" altLang="en-US" sz="4000" dirty="0">
                <a:solidFill>
                  <a:schemeClr val="bg1">
                    <a:lumMod val="75000"/>
                  </a:schemeClr>
                </a:solidFill>
                <a:latin typeface="Lato" panose="020F0502020204030203" pitchFamily="34" charset="0"/>
              </a:rPr>
              <a:t>(&amp; performing arts &amp; gathering…)</a:t>
            </a:r>
          </a:p>
        </p:txBody>
      </p:sp>
      <p:pic>
        <p:nvPicPr>
          <p:cNvPr id="3" name="Picture 4" descr="Vienna Philharmonic, Carnegie Hall, New York — a trifle and a warhorse |  Financial Times">
            <a:extLst>
              <a:ext uri="{FF2B5EF4-FFF2-40B4-BE49-F238E27FC236}">
                <a16:creationId xmlns:a16="http://schemas.microsoft.com/office/drawing/2014/main" id="{B89B4773-CF46-DEB9-32FB-6B92A760D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204792"/>
            <a:ext cx="374967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Dance is the Name of the Game on Chicago Stages as Alvin Ailey Company  Leads the Way | Chicago News | WTTW">
            <a:extLst>
              <a:ext uri="{FF2B5EF4-FFF2-40B4-BE49-F238E27FC236}">
                <a16:creationId xmlns:a16="http://schemas.microsoft.com/office/drawing/2014/main" id="{E8094CD3-3490-5F72-1A8D-06669D7BA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04792"/>
            <a:ext cx="374967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Shakira on Twitter: &quot;Miami, epic! Miami, apoteósico! Shak… &quot;">
            <a:extLst>
              <a:ext uri="{FF2B5EF4-FFF2-40B4-BE49-F238E27FC236}">
                <a16:creationId xmlns:a16="http://schemas.microsoft.com/office/drawing/2014/main" id="{F9E9B9FE-F4CD-EC23-4C28-B602DDFF1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63" y="204792"/>
            <a:ext cx="316388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igh School Musical' increases involvement of freshman non-theater majors">
            <a:extLst>
              <a:ext uri="{FF2B5EF4-FFF2-40B4-BE49-F238E27FC236}">
                <a16:creationId xmlns:a16="http://schemas.microsoft.com/office/drawing/2014/main" id="{A938B044-6D50-F106-7FD7-59C176FF2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2411417"/>
            <a:ext cx="374967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The Lion King' Broadway Musical Celebrates 20 Years : NPR">
            <a:extLst>
              <a:ext uri="{FF2B5EF4-FFF2-40B4-BE49-F238E27FC236}">
                <a16:creationId xmlns:a16="http://schemas.microsoft.com/office/drawing/2014/main" id="{D3EDF534-CD96-920A-D815-B617726F6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411417"/>
            <a:ext cx="374967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Hire a space at the Everyman | Liverpool Everyman &amp; Playhouse theatres">
            <a:extLst>
              <a:ext uri="{FF2B5EF4-FFF2-40B4-BE49-F238E27FC236}">
                <a16:creationId xmlns:a16="http://schemas.microsoft.com/office/drawing/2014/main" id="{495B9BAD-D497-4E6B-6291-7C2F73057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" r="32147"/>
          <a:stretch>
            <a:fillRect/>
          </a:stretch>
        </p:blipFill>
        <p:spPr bwMode="auto">
          <a:xfrm>
            <a:off x="8374063" y="2411417"/>
            <a:ext cx="316388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769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EB815A0-9307-6FF6-EC33-482675100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" b="18350"/>
          <a:stretch/>
        </p:blipFill>
        <p:spPr bwMode="auto">
          <a:xfrm>
            <a:off x="787093" y="218860"/>
            <a:ext cx="10617814" cy="544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E5022D7E-757B-F191-667D-D62B4CD07F5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5232675"/>
            <a:ext cx="12192000" cy="83818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but there’s </a:t>
            </a:r>
            <a:r>
              <a:rPr lang="en-US" altLang="en-US" dirty="0">
                <a:solidFill>
                  <a:srgbClr val="DD3C27"/>
                </a:solidFill>
                <a:latin typeface="Lato" panose="020F0502020204030203" pitchFamily="34" charset="0"/>
              </a:rPr>
              <a:t>more</a:t>
            </a:r>
            <a:r>
              <a:rPr lang="en-US" altLang="en-US" dirty="0">
                <a:solidFill>
                  <a:schemeClr val="bg1"/>
                </a:solidFill>
                <a:latin typeface="Lato" panose="020F0502020204030203" pitchFamily="34" charset="0"/>
              </a:rPr>
              <a:t> </a:t>
            </a:r>
            <a: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  <a:t>behind the scenes…</a:t>
            </a:r>
            <a:br>
              <a:rPr lang="en-US" altLang="en-US" dirty="0">
                <a:solidFill>
                  <a:schemeClr val="bg1">
                    <a:lumMod val="65000"/>
                  </a:schemeClr>
                </a:solidFill>
                <a:latin typeface="Lato" panose="020F0502020204030203" pitchFamily="34" charset="0"/>
              </a:rPr>
            </a:br>
            <a:endParaRPr lang="en-US" altLang="en-US" dirty="0">
              <a:solidFill>
                <a:schemeClr val="bg1">
                  <a:lumMod val="65000"/>
                </a:schemeClr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Stage: Behind the scenes, stage managers perfect each performance |  Little Village">
            <a:extLst>
              <a:ext uri="{FF2B5EF4-FFF2-40B4-BE49-F238E27FC236}">
                <a16:creationId xmlns:a16="http://schemas.microsoft.com/office/drawing/2014/main" id="{4862BBB2-5558-E8C2-E2C5-3C3483B67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" t="10450" r="-199" b="5263"/>
          <a:stretch/>
        </p:blipFill>
        <p:spPr bwMode="auto">
          <a:xfrm>
            <a:off x="1099794" y="175841"/>
            <a:ext cx="9992411" cy="561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488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milton | The Hobby Center">
            <a:extLst>
              <a:ext uri="{FF2B5EF4-FFF2-40B4-BE49-F238E27FC236}">
                <a16:creationId xmlns:a16="http://schemas.microsoft.com/office/drawing/2014/main" id="{D443F660-4E5F-8023-0ED2-71413DB42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2" r="23676"/>
          <a:stretch/>
        </p:blipFill>
        <p:spPr bwMode="auto">
          <a:xfrm>
            <a:off x="103697" y="621865"/>
            <a:ext cx="6604037" cy="475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What I'm Grateful For: $6 Donations That Keep a Theater Afloat |  Washingtonian (DC)">
            <a:extLst>
              <a:ext uri="{FF2B5EF4-FFF2-40B4-BE49-F238E27FC236}">
                <a16:creationId xmlns:a16="http://schemas.microsoft.com/office/drawing/2014/main" id="{391D6A5C-3254-F82B-1D12-50DCEB9C2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6" r="11710"/>
          <a:stretch/>
        </p:blipFill>
        <p:spPr bwMode="auto">
          <a:xfrm>
            <a:off x="6820858" y="621865"/>
            <a:ext cx="5254881" cy="475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165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91384772-8E77-8F87-0F8C-1C41C23E8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8033" r="21349" b="5231"/>
          <a:stretch/>
        </p:blipFill>
        <p:spPr bwMode="auto">
          <a:xfrm>
            <a:off x="4537649" y="188530"/>
            <a:ext cx="7415539" cy="551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Line arrays | d&amp;b audiotechnik">
            <a:extLst>
              <a:ext uri="{FF2B5EF4-FFF2-40B4-BE49-F238E27FC236}">
                <a16:creationId xmlns:a16="http://schemas.microsoft.com/office/drawing/2014/main" id="{AC5DD249-8518-7775-95B8-D3BF9BF19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5" r="36263" b="8333"/>
          <a:stretch/>
        </p:blipFill>
        <p:spPr bwMode="auto">
          <a:xfrm>
            <a:off x="241809" y="131975"/>
            <a:ext cx="3807015" cy="557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428173"/>
      </p:ext>
    </p:extLst>
  </p:cSld>
  <p:clrMapOvr>
    <a:masterClrMapping/>
  </p:clrMapOvr>
</p:sld>
</file>

<file path=ppt/theme/theme1.xml><?xml version="1.0" encoding="utf-8"?>
<a:theme xmlns:a="http://schemas.openxmlformats.org/drawingml/2006/main" name="ppt black">
  <a:themeElements>
    <a:clrScheme name="Custom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black" id="{982C3FDC-5FF3-4356-B26F-74E2985F9373}" vid="{79792C0E-DF2B-41F9-BB51-2BD4F0C772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black</Template>
  <TotalTime>137</TotalTime>
  <Words>425</Words>
  <Application>Microsoft Office PowerPoint</Application>
  <PresentationFormat>Widescreen</PresentationFormat>
  <Paragraphs>56</Paragraphs>
  <Slides>34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Aptos Display</vt:lpstr>
      <vt:lpstr>Arial</vt:lpstr>
      <vt:lpstr>Calibri Light</vt:lpstr>
      <vt:lpstr>Lato</vt:lpstr>
      <vt:lpstr>Lexend ExtraBold</vt:lpstr>
      <vt:lpstr>ppt 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Gavin Rhodes</dc:creator>
  <cp:lastModifiedBy>Grace Gavin Rhodes</cp:lastModifiedBy>
  <cp:revision>1</cp:revision>
  <dcterms:created xsi:type="dcterms:W3CDTF">2024-04-05T18:57:26Z</dcterms:created>
  <dcterms:modified xsi:type="dcterms:W3CDTF">2024-04-11T13:56:40Z</dcterms:modified>
</cp:coreProperties>
</file>